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12"/>
  </p:notesMasterIdLst>
  <p:handoutMasterIdLst>
    <p:handoutMasterId r:id="rId13"/>
  </p:handoutMasterIdLst>
  <p:sldIdLst>
    <p:sldId id="614" r:id="rId2"/>
    <p:sldId id="261" r:id="rId3"/>
    <p:sldId id="607" r:id="rId4"/>
    <p:sldId id="608" r:id="rId5"/>
    <p:sldId id="609" r:id="rId6"/>
    <p:sldId id="610" r:id="rId7"/>
    <p:sldId id="611" r:id="rId8"/>
    <p:sldId id="612" r:id="rId9"/>
    <p:sldId id="613" r:id="rId10"/>
    <p:sldId id="810" r:id="rId11"/>
  </p:sldIdLst>
  <p:sldSz cx="9144000" cy="6858000" type="screen4x3"/>
  <p:notesSz cx="6950075" cy="923607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  <a:srgbClr val="FC0128"/>
    <a:srgbClr val="000099"/>
    <a:srgbClr val="FFFF00"/>
    <a:srgbClr val="FFFFFF"/>
    <a:srgbClr val="CADAAA"/>
    <a:srgbClr val="CCECFF"/>
    <a:srgbClr val="33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1" autoAdjust="0"/>
    <p:restoredTop sz="93834" autoAdjust="0"/>
  </p:normalViewPr>
  <p:slideViewPr>
    <p:cSldViewPr>
      <p:cViewPr varScale="1">
        <p:scale>
          <a:sx n="80" d="100"/>
          <a:sy n="80" d="100"/>
        </p:scale>
        <p:origin x="165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10" y="-72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0" y="0"/>
            <a:ext cx="3012329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9" tIns="46208" rIns="92419" bIns="46208" numCol="1" anchor="t" anchorCtr="0" compatLnSpc="1">
            <a:prstTxWarp prst="textNoShape">
              <a:avLst/>
            </a:prstTxWarp>
          </a:bodyPr>
          <a:lstStyle>
            <a:lvl1pPr algn="l" defTabSz="9239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756" y="0"/>
            <a:ext cx="3012329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9" tIns="46208" rIns="92419" bIns="46208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0" y="8773967"/>
            <a:ext cx="3012329" cy="46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9" tIns="46208" rIns="92419" bIns="46208" numCol="1" anchor="b" anchorCtr="0" compatLnSpc="1">
            <a:prstTxWarp prst="textNoShape">
              <a:avLst/>
            </a:prstTxWarp>
          </a:bodyPr>
          <a:lstStyle>
            <a:lvl1pPr algn="l" defTabSz="9239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756" y="8773967"/>
            <a:ext cx="3012329" cy="46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9" tIns="46208" rIns="92419" bIns="46208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356A523-C5A6-4211-86FA-20E520975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892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0" y="0"/>
            <a:ext cx="3012329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9" tIns="46208" rIns="92419" bIns="46208" numCol="1" anchor="t" anchorCtr="0" compatLnSpc="1">
            <a:prstTxWarp prst="textNoShape">
              <a:avLst/>
            </a:prstTxWarp>
          </a:bodyPr>
          <a:lstStyle>
            <a:lvl1pPr algn="l" defTabSz="9239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756" y="0"/>
            <a:ext cx="3012329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9" tIns="46208" rIns="92419" bIns="46208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002" y="4386189"/>
            <a:ext cx="5096092" cy="415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9" tIns="46208" rIns="92419" bIns="462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0" y="8773967"/>
            <a:ext cx="3012329" cy="46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9" tIns="46208" rIns="92419" bIns="46208" numCol="1" anchor="b" anchorCtr="0" compatLnSpc="1">
            <a:prstTxWarp prst="textNoShape">
              <a:avLst/>
            </a:prstTxWarp>
          </a:bodyPr>
          <a:lstStyle>
            <a:lvl1pPr algn="l" defTabSz="9239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756" y="8773967"/>
            <a:ext cx="3012329" cy="46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9" tIns="46208" rIns="92419" bIns="46208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7FB4430-C54D-4893-A7CE-55B6AFBE9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34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6150"/>
            <a:fld id="{59EFABE7-7552-40AA-9CE4-5C8952D5F68A}" type="slidenum">
              <a:rPr lang="en-US" smtClean="0"/>
              <a:pPr defTabSz="946150"/>
              <a:t>3</a:t>
            </a:fld>
            <a:endParaRPr lang="en-US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872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6150"/>
            <a:fld id="{A9871CA2-2111-44A9-AE5C-4EBA781DAC06}" type="slidenum">
              <a:rPr lang="en-US" smtClean="0"/>
              <a:pPr defTabSz="946150"/>
              <a:t>4</a:t>
            </a:fld>
            <a:endParaRPr lang="en-US"/>
          </a:p>
        </p:txBody>
      </p:sp>
      <p:sp>
        <p:nvSpPr>
          <p:cNvPr id="175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78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6150"/>
            <a:fld id="{A1C0A2EF-1330-4A70-B90B-F38595315725}" type="slidenum">
              <a:rPr lang="en-US" smtClean="0"/>
              <a:pPr defTabSz="946150"/>
              <a:t>5</a:t>
            </a:fld>
            <a:endParaRPr lang="en-US"/>
          </a:p>
        </p:txBody>
      </p:sp>
      <p:sp>
        <p:nvSpPr>
          <p:cNvPr id="181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941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6150"/>
            <a:fld id="{CB9353BF-6DC7-4760-A17C-BFEB8F2D5883}" type="slidenum">
              <a:rPr lang="en-US" smtClean="0"/>
              <a:pPr defTabSz="946150"/>
              <a:t>6</a:t>
            </a:fld>
            <a:endParaRPr lang="en-US"/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9313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6150"/>
            <a:fld id="{9D2374AF-3B0A-43E9-A2E9-D64A98B71A8C}" type="slidenum">
              <a:rPr lang="en-US" smtClean="0"/>
              <a:pPr defTabSz="946150"/>
              <a:t>7</a:t>
            </a:fld>
            <a:endParaRPr lang="en-US"/>
          </a:p>
        </p:txBody>
      </p:sp>
      <p:sp>
        <p:nvSpPr>
          <p:cNvPr id="190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828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6150"/>
            <a:fld id="{5C4BAFA8-3EDD-4EEF-AC64-8AE2A4075FC0}" type="slidenum">
              <a:rPr lang="en-US" smtClean="0"/>
              <a:pPr defTabSz="946150"/>
              <a:t>8</a:t>
            </a:fld>
            <a:endParaRPr lang="en-US"/>
          </a:p>
        </p:txBody>
      </p:sp>
      <p:sp>
        <p:nvSpPr>
          <p:cNvPr id="194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023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6150"/>
            <a:fld id="{B67A7EBF-A9C3-4502-AEA0-D7201E68AA83}" type="slidenum">
              <a:rPr lang="en-US" smtClean="0"/>
              <a:pPr defTabSz="946150"/>
              <a:t>9</a:t>
            </a:fld>
            <a:endParaRPr lang="en-US"/>
          </a:p>
        </p:txBody>
      </p:sp>
      <p:sp>
        <p:nvSpPr>
          <p:cNvPr id="210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563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9FC2B5-8252-4F35-BA7C-D7CEEEA941A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598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 rot="-129976">
            <a:off x="2325688" y="1711325"/>
            <a:ext cx="4495800" cy="3241675"/>
            <a:chOff x="1092" y="871"/>
            <a:chExt cx="3576" cy="2579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1392" y="978"/>
              <a:ext cx="380" cy="365"/>
            </a:xfrm>
            <a:custGeom>
              <a:avLst/>
              <a:gdLst/>
              <a:ahLst/>
              <a:cxnLst>
                <a:cxn ang="0">
                  <a:pos x="252" y="46"/>
                </a:cxn>
                <a:cxn ang="0">
                  <a:pos x="269" y="63"/>
                </a:cxn>
                <a:cxn ang="0">
                  <a:pos x="287" y="80"/>
                </a:cxn>
                <a:cxn ang="0">
                  <a:pos x="305" y="96"/>
                </a:cxn>
                <a:cxn ang="0">
                  <a:pos x="321" y="115"/>
                </a:cxn>
                <a:cxn ang="0">
                  <a:pos x="337" y="133"/>
                </a:cxn>
                <a:cxn ang="0">
                  <a:pos x="351" y="149"/>
                </a:cxn>
                <a:cxn ang="0">
                  <a:pos x="363" y="163"/>
                </a:cxn>
                <a:cxn ang="0">
                  <a:pos x="372" y="174"/>
                </a:cxn>
                <a:cxn ang="0">
                  <a:pos x="376" y="183"/>
                </a:cxn>
                <a:cxn ang="0">
                  <a:pos x="379" y="185"/>
                </a:cxn>
                <a:cxn ang="0">
                  <a:pos x="252" y="364"/>
                </a:cxn>
                <a:cxn ang="0">
                  <a:pos x="252" y="364"/>
                </a:cxn>
                <a:cxn ang="0">
                  <a:pos x="248" y="364"/>
                </a:cxn>
                <a:cxn ang="0">
                  <a:pos x="241" y="359"/>
                </a:cxn>
                <a:cxn ang="0">
                  <a:pos x="229" y="356"/>
                </a:cxn>
                <a:cxn ang="0">
                  <a:pos x="213" y="349"/>
                </a:cxn>
                <a:cxn ang="0">
                  <a:pos x="193" y="340"/>
                </a:cxn>
                <a:cxn ang="0">
                  <a:pos x="172" y="328"/>
                </a:cxn>
                <a:cxn ang="0">
                  <a:pos x="149" y="317"/>
                </a:cxn>
                <a:cxn ang="0">
                  <a:pos x="126" y="303"/>
                </a:cxn>
                <a:cxn ang="0">
                  <a:pos x="103" y="285"/>
                </a:cxn>
                <a:cxn ang="0">
                  <a:pos x="80" y="269"/>
                </a:cxn>
                <a:cxn ang="0">
                  <a:pos x="80" y="269"/>
                </a:cxn>
                <a:cxn ang="0">
                  <a:pos x="77" y="267"/>
                </a:cxn>
                <a:cxn ang="0">
                  <a:pos x="77" y="265"/>
                </a:cxn>
                <a:cxn ang="0">
                  <a:pos x="77" y="265"/>
                </a:cxn>
                <a:cxn ang="0">
                  <a:pos x="80" y="267"/>
                </a:cxn>
                <a:cxn ang="0">
                  <a:pos x="80" y="269"/>
                </a:cxn>
                <a:cxn ang="0">
                  <a:pos x="80" y="269"/>
                </a:cxn>
                <a:cxn ang="0">
                  <a:pos x="67" y="260"/>
                </a:cxn>
                <a:cxn ang="0">
                  <a:pos x="54" y="252"/>
                </a:cxn>
                <a:cxn ang="0">
                  <a:pos x="41" y="241"/>
                </a:cxn>
                <a:cxn ang="0">
                  <a:pos x="31" y="232"/>
                </a:cxn>
                <a:cxn ang="0">
                  <a:pos x="23" y="218"/>
                </a:cxn>
                <a:cxn ang="0">
                  <a:pos x="14" y="206"/>
                </a:cxn>
                <a:cxn ang="0">
                  <a:pos x="8" y="191"/>
                </a:cxn>
                <a:cxn ang="0">
                  <a:pos x="4" y="177"/>
                </a:cxn>
                <a:cxn ang="0">
                  <a:pos x="2" y="162"/>
                </a:cxn>
                <a:cxn ang="0">
                  <a:pos x="0" y="142"/>
                </a:cxn>
                <a:cxn ang="0">
                  <a:pos x="0" y="142"/>
                </a:cxn>
                <a:cxn ang="0">
                  <a:pos x="2" y="122"/>
                </a:cxn>
                <a:cxn ang="0">
                  <a:pos x="8" y="98"/>
                </a:cxn>
                <a:cxn ang="0">
                  <a:pos x="16" y="78"/>
                </a:cxn>
                <a:cxn ang="0">
                  <a:pos x="29" y="59"/>
                </a:cxn>
                <a:cxn ang="0">
                  <a:pos x="41" y="41"/>
                </a:cxn>
                <a:cxn ang="0">
                  <a:pos x="61" y="27"/>
                </a:cxn>
                <a:cxn ang="0">
                  <a:pos x="77" y="15"/>
                </a:cxn>
                <a:cxn ang="0">
                  <a:pos x="98" y="6"/>
                </a:cxn>
                <a:cxn ang="0">
                  <a:pos x="121" y="2"/>
                </a:cxn>
                <a:cxn ang="0">
                  <a:pos x="145" y="0"/>
                </a:cxn>
                <a:cxn ang="0">
                  <a:pos x="145" y="0"/>
                </a:cxn>
                <a:cxn ang="0">
                  <a:pos x="158" y="0"/>
                </a:cxn>
                <a:cxn ang="0">
                  <a:pos x="170" y="2"/>
                </a:cxn>
                <a:cxn ang="0">
                  <a:pos x="183" y="4"/>
                </a:cxn>
                <a:cxn ang="0">
                  <a:pos x="193" y="6"/>
                </a:cxn>
                <a:cxn ang="0">
                  <a:pos x="206" y="13"/>
                </a:cxn>
                <a:cxn ang="0">
                  <a:pos x="214" y="16"/>
                </a:cxn>
                <a:cxn ang="0">
                  <a:pos x="225" y="23"/>
                </a:cxn>
                <a:cxn ang="0">
                  <a:pos x="236" y="31"/>
                </a:cxn>
                <a:cxn ang="0">
                  <a:pos x="243" y="38"/>
                </a:cxn>
                <a:cxn ang="0">
                  <a:pos x="252" y="46"/>
                </a:cxn>
                <a:cxn ang="0">
                  <a:pos x="252" y="46"/>
                </a:cxn>
              </a:cxnLst>
              <a:rect l="0" t="0" r="r" b="b"/>
              <a:pathLst>
                <a:path w="380" h="365">
                  <a:moveTo>
                    <a:pt x="252" y="46"/>
                  </a:moveTo>
                  <a:lnTo>
                    <a:pt x="269" y="63"/>
                  </a:lnTo>
                  <a:lnTo>
                    <a:pt x="287" y="80"/>
                  </a:lnTo>
                  <a:lnTo>
                    <a:pt x="305" y="96"/>
                  </a:lnTo>
                  <a:lnTo>
                    <a:pt x="321" y="115"/>
                  </a:lnTo>
                  <a:lnTo>
                    <a:pt x="337" y="133"/>
                  </a:lnTo>
                  <a:lnTo>
                    <a:pt x="351" y="149"/>
                  </a:lnTo>
                  <a:lnTo>
                    <a:pt x="363" y="163"/>
                  </a:lnTo>
                  <a:lnTo>
                    <a:pt x="372" y="174"/>
                  </a:lnTo>
                  <a:lnTo>
                    <a:pt x="376" y="183"/>
                  </a:lnTo>
                  <a:lnTo>
                    <a:pt x="379" y="185"/>
                  </a:lnTo>
                  <a:lnTo>
                    <a:pt x="252" y="364"/>
                  </a:lnTo>
                  <a:lnTo>
                    <a:pt x="252" y="364"/>
                  </a:lnTo>
                  <a:lnTo>
                    <a:pt x="248" y="364"/>
                  </a:lnTo>
                  <a:lnTo>
                    <a:pt x="241" y="359"/>
                  </a:lnTo>
                  <a:lnTo>
                    <a:pt x="229" y="356"/>
                  </a:lnTo>
                  <a:lnTo>
                    <a:pt x="213" y="349"/>
                  </a:lnTo>
                  <a:lnTo>
                    <a:pt x="193" y="340"/>
                  </a:lnTo>
                  <a:lnTo>
                    <a:pt x="172" y="328"/>
                  </a:lnTo>
                  <a:lnTo>
                    <a:pt x="149" y="317"/>
                  </a:lnTo>
                  <a:lnTo>
                    <a:pt x="126" y="303"/>
                  </a:lnTo>
                  <a:lnTo>
                    <a:pt x="103" y="285"/>
                  </a:lnTo>
                  <a:lnTo>
                    <a:pt x="80" y="269"/>
                  </a:lnTo>
                  <a:lnTo>
                    <a:pt x="80" y="269"/>
                  </a:lnTo>
                  <a:lnTo>
                    <a:pt x="77" y="267"/>
                  </a:lnTo>
                  <a:lnTo>
                    <a:pt x="77" y="265"/>
                  </a:lnTo>
                  <a:lnTo>
                    <a:pt x="77" y="265"/>
                  </a:lnTo>
                  <a:lnTo>
                    <a:pt x="80" y="267"/>
                  </a:lnTo>
                  <a:lnTo>
                    <a:pt x="80" y="269"/>
                  </a:lnTo>
                  <a:lnTo>
                    <a:pt x="80" y="269"/>
                  </a:lnTo>
                  <a:lnTo>
                    <a:pt x="67" y="260"/>
                  </a:lnTo>
                  <a:lnTo>
                    <a:pt x="54" y="252"/>
                  </a:lnTo>
                  <a:lnTo>
                    <a:pt x="41" y="241"/>
                  </a:lnTo>
                  <a:lnTo>
                    <a:pt x="31" y="232"/>
                  </a:lnTo>
                  <a:lnTo>
                    <a:pt x="23" y="218"/>
                  </a:lnTo>
                  <a:lnTo>
                    <a:pt x="14" y="206"/>
                  </a:lnTo>
                  <a:lnTo>
                    <a:pt x="8" y="191"/>
                  </a:lnTo>
                  <a:lnTo>
                    <a:pt x="4" y="177"/>
                  </a:lnTo>
                  <a:lnTo>
                    <a:pt x="2" y="162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2" y="122"/>
                  </a:lnTo>
                  <a:lnTo>
                    <a:pt x="8" y="98"/>
                  </a:lnTo>
                  <a:lnTo>
                    <a:pt x="16" y="78"/>
                  </a:lnTo>
                  <a:lnTo>
                    <a:pt x="29" y="59"/>
                  </a:lnTo>
                  <a:lnTo>
                    <a:pt x="41" y="41"/>
                  </a:lnTo>
                  <a:lnTo>
                    <a:pt x="61" y="27"/>
                  </a:lnTo>
                  <a:lnTo>
                    <a:pt x="77" y="15"/>
                  </a:lnTo>
                  <a:lnTo>
                    <a:pt x="98" y="6"/>
                  </a:lnTo>
                  <a:lnTo>
                    <a:pt x="121" y="2"/>
                  </a:lnTo>
                  <a:lnTo>
                    <a:pt x="145" y="0"/>
                  </a:lnTo>
                  <a:lnTo>
                    <a:pt x="145" y="0"/>
                  </a:lnTo>
                  <a:lnTo>
                    <a:pt x="158" y="0"/>
                  </a:lnTo>
                  <a:lnTo>
                    <a:pt x="170" y="2"/>
                  </a:lnTo>
                  <a:lnTo>
                    <a:pt x="183" y="4"/>
                  </a:lnTo>
                  <a:lnTo>
                    <a:pt x="193" y="6"/>
                  </a:lnTo>
                  <a:lnTo>
                    <a:pt x="206" y="13"/>
                  </a:lnTo>
                  <a:lnTo>
                    <a:pt x="214" y="16"/>
                  </a:lnTo>
                  <a:lnTo>
                    <a:pt x="225" y="23"/>
                  </a:lnTo>
                  <a:lnTo>
                    <a:pt x="236" y="31"/>
                  </a:lnTo>
                  <a:lnTo>
                    <a:pt x="243" y="38"/>
                  </a:lnTo>
                  <a:lnTo>
                    <a:pt x="252" y="46"/>
                  </a:lnTo>
                  <a:lnTo>
                    <a:pt x="252" y="46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392" y="978"/>
              <a:ext cx="380" cy="365"/>
            </a:xfrm>
            <a:custGeom>
              <a:avLst/>
              <a:gdLst/>
              <a:ahLst/>
              <a:cxnLst>
                <a:cxn ang="0">
                  <a:pos x="252" y="46"/>
                </a:cxn>
                <a:cxn ang="0">
                  <a:pos x="269" y="63"/>
                </a:cxn>
                <a:cxn ang="0">
                  <a:pos x="287" y="80"/>
                </a:cxn>
                <a:cxn ang="0">
                  <a:pos x="305" y="96"/>
                </a:cxn>
                <a:cxn ang="0">
                  <a:pos x="321" y="115"/>
                </a:cxn>
                <a:cxn ang="0">
                  <a:pos x="337" y="133"/>
                </a:cxn>
                <a:cxn ang="0">
                  <a:pos x="351" y="149"/>
                </a:cxn>
                <a:cxn ang="0">
                  <a:pos x="363" y="163"/>
                </a:cxn>
                <a:cxn ang="0">
                  <a:pos x="372" y="174"/>
                </a:cxn>
                <a:cxn ang="0">
                  <a:pos x="376" y="183"/>
                </a:cxn>
                <a:cxn ang="0">
                  <a:pos x="379" y="185"/>
                </a:cxn>
                <a:cxn ang="0">
                  <a:pos x="252" y="364"/>
                </a:cxn>
                <a:cxn ang="0">
                  <a:pos x="252" y="364"/>
                </a:cxn>
                <a:cxn ang="0">
                  <a:pos x="248" y="364"/>
                </a:cxn>
                <a:cxn ang="0">
                  <a:pos x="241" y="359"/>
                </a:cxn>
                <a:cxn ang="0">
                  <a:pos x="229" y="356"/>
                </a:cxn>
                <a:cxn ang="0">
                  <a:pos x="213" y="349"/>
                </a:cxn>
                <a:cxn ang="0">
                  <a:pos x="193" y="340"/>
                </a:cxn>
                <a:cxn ang="0">
                  <a:pos x="172" y="328"/>
                </a:cxn>
                <a:cxn ang="0">
                  <a:pos x="149" y="317"/>
                </a:cxn>
                <a:cxn ang="0">
                  <a:pos x="126" y="303"/>
                </a:cxn>
                <a:cxn ang="0">
                  <a:pos x="103" y="285"/>
                </a:cxn>
                <a:cxn ang="0">
                  <a:pos x="80" y="269"/>
                </a:cxn>
                <a:cxn ang="0">
                  <a:pos x="80" y="269"/>
                </a:cxn>
                <a:cxn ang="0">
                  <a:pos x="77" y="267"/>
                </a:cxn>
                <a:cxn ang="0">
                  <a:pos x="77" y="265"/>
                </a:cxn>
                <a:cxn ang="0">
                  <a:pos x="77" y="265"/>
                </a:cxn>
                <a:cxn ang="0">
                  <a:pos x="80" y="267"/>
                </a:cxn>
                <a:cxn ang="0">
                  <a:pos x="80" y="269"/>
                </a:cxn>
                <a:cxn ang="0">
                  <a:pos x="80" y="269"/>
                </a:cxn>
                <a:cxn ang="0">
                  <a:pos x="67" y="260"/>
                </a:cxn>
                <a:cxn ang="0">
                  <a:pos x="54" y="252"/>
                </a:cxn>
                <a:cxn ang="0">
                  <a:pos x="41" y="241"/>
                </a:cxn>
                <a:cxn ang="0">
                  <a:pos x="31" y="232"/>
                </a:cxn>
                <a:cxn ang="0">
                  <a:pos x="23" y="218"/>
                </a:cxn>
                <a:cxn ang="0">
                  <a:pos x="14" y="206"/>
                </a:cxn>
                <a:cxn ang="0">
                  <a:pos x="8" y="191"/>
                </a:cxn>
                <a:cxn ang="0">
                  <a:pos x="4" y="177"/>
                </a:cxn>
                <a:cxn ang="0">
                  <a:pos x="2" y="162"/>
                </a:cxn>
                <a:cxn ang="0">
                  <a:pos x="0" y="142"/>
                </a:cxn>
                <a:cxn ang="0">
                  <a:pos x="0" y="142"/>
                </a:cxn>
                <a:cxn ang="0">
                  <a:pos x="2" y="122"/>
                </a:cxn>
                <a:cxn ang="0">
                  <a:pos x="8" y="98"/>
                </a:cxn>
                <a:cxn ang="0">
                  <a:pos x="16" y="78"/>
                </a:cxn>
                <a:cxn ang="0">
                  <a:pos x="29" y="59"/>
                </a:cxn>
                <a:cxn ang="0">
                  <a:pos x="41" y="41"/>
                </a:cxn>
                <a:cxn ang="0">
                  <a:pos x="61" y="27"/>
                </a:cxn>
                <a:cxn ang="0">
                  <a:pos x="77" y="15"/>
                </a:cxn>
                <a:cxn ang="0">
                  <a:pos x="98" y="6"/>
                </a:cxn>
                <a:cxn ang="0">
                  <a:pos x="121" y="2"/>
                </a:cxn>
                <a:cxn ang="0">
                  <a:pos x="145" y="0"/>
                </a:cxn>
                <a:cxn ang="0">
                  <a:pos x="145" y="0"/>
                </a:cxn>
                <a:cxn ang="0">
                  <a:pos x="158" y="0"/>
                </a:cxn>
                <a:cxn ang="0">
                  <a:pos x="170" y="2"/>
                </a:cxn>
                <a:cxn ang="0">
                  <a:pos x="183" y="4"/>
                </a:cxn>
                <a:cxn ang="0">
                  <a:pos x="193" y="6"/>
                </a:cxn>
                <a:cxn ang="0">
                  <a:pos x="206" y="13"/>
                </a:cxn>
                <a:cxn ang="0">
                  <a:pos x="214" y="16"/>
                </a:cxn>
                <a:cxn ang="0">
                  <a:pos x="225" y="23"/>
                </a:cxn>
                <a:cxn ang="0">
                  <a:pos x="236" y="31"/>
                </a:cxn>
                <a:cxn ang="0">
                  <a:pos x="243" y="38"/>
                </a:cxn>
                <a:cxn ang="0">
                  <a:pos x="252" y="46"/>
                </a:cxn>
                <a:cxn ang="0">
                  <a:pos x="252" y="46"/>
                </a:cxn>
              </a:cxnLst>
              <a:rect l="0" t="0" r="r" b="b"/>
              <a:pathLst>
                <a:path w="380" h="365">
                  <a:moveTo>
                    <a:pt x="252" y="46"/>
                  </a:moveTo>
                  <a:lnTo>
                    <a:pt x="269" y="63"/>
                  </a:lnTo>
                  <a:lnTo>
                    <a:pt x="287" y="80"/>
                  </a:lnTo>
                  <a:lnTo>
                    <a:pt x="305" y="96"/>
                  </a:lnTo>
                  <a:lnTo>
                    <a:pt x="321" y="115"/>
                  </a:lnTo>
                  <a:lnTo>
                    <a:pt x="337" y="133"/>
                  </a:lnTo>
                  <a:lnTo>
                    <a:pt x="351" y="149"/>
                  </a:lnTo>
                  <a:lnTo>
                    <a:pt x="363" y="163"/>
                  </a:lnTo>
                  <a:lnTo>
                    <a:pt x="372" y="174"/>
                  </a:lnTo>
                  <a:lnTo>
                    <a:pt x="376" y="183"/>
                  </a:lnTo>
                  <a:lnTo>
                    <a:pt x="379" y="185"/>
                  </a:lnTo>
                  <a:lnTo>
                    <a:pt x="252" y="364"/>
                  </a:lnTo>
                  <a:lnTo>
                    <a:pt x="252" y="364"/>
                  </a:lnTo>
                  <a:lnTo>
                    <a:pt x="248" y="364"/>
                  </a:lnTo>
                  <a:lnTo>
                    <a:pt x="241" y="359"/>
                  </a:lnTo>
                  <a:lnTo>
                    <a:pt x="229" y="356"/>
                  </a:lnTo>
                  <a:lnTo>
                    <a:pt x="213" y="349"/>
                  </a:lnTo>
                  <a:lnTo>
                    <a:pt x="193" y="340"/>
                  </a:lnTo>
                  <a:lnTo>
                    <a:pt x="172" y="328"/>
                  </a:lnTo>
                  <a:lnTo>
                    <a:pt x="149" y="317"/>
                  </a:lnTo>
                  <a:lnTo>
                    <a:pt x="126" y="303"/>
                  </a:lnTo>
                  <a:lnTo>
                    <a:pt x="103" y="285"/>
                  </a:lnTo>
                  <a:lnTo>
                    <a:pt x="80" y="269"/>
                  </a:lnTo>
                  <a:lnTo>
                    <a:pt x="80" y="269"/>
                  </a:lnTo>
                  <a:lnTo>
                    <a:pt x="77" y="267"/>
                  </a:lnTo>
                  <a:lnTo>
                    <a:pt x="77" y="265"/>
                  </a:lnTo>
                  <a:lnTo>
                    <a:pt x="77" y="265"/>
                  </a:lnTo>
                  <a:lnTo>
                    <a:pt x="80" y="267"/>
                  </a:lnTo>
                  <a:lnTo>
                    <a:pt x="80" y="269"/>
                  </a:lnTo>
                  <a:lnTo>
                    <a:pt x="80" y="269"/>
                  </a:lnTo>
                  <a:lnTo>
                    <a:pt x="67" y="260"/>
                  </a:lnTo>
                  <a:lnTo>
                    <a:pt x="54" y="252"/>
                  </a:lnTo>
                  <a:lnTo>
                    <a:pt x="41" y="241"/>
                  </a:lnTo>
                  <a:lnTo>
                    <a:pt x="31" y="232"/>
                  </a:lnTo>
                  <a:lnTo>
                    <a:pt x="23" y="218"/>
                  </a:lnTo>
                  <a:lnTo>
                    <a:pt x="14" y="206"/>
                  </a:lnTo>
                  <a:lnTo>
                    <a:pt x="8" y="191"/>
                  </a:lnTo>
                  <a:lnTo>
                    <a:pt x="4" y="177"/>
                  </a:lnTo>
                  <a:lnTo>
                    <a:pt x="2" y="162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2" y="122"/>
                  </a:lnTo>
                  <a:lnTo>
                    <a:pt x="8" y="98"/>
                  </a:lnTo>
                  <a:lnTo>
                    <a:pt x="16" y="78"/>
                  </a:lnTo>
                  <a:lnTo>
                    <a:pt x="29" y="59"/>
                  </a:lnTo>
                  <a:lnTo>
                    <a:pt x="41" y="41"/>
                  </a:lnTo>
                  <a:lnTo>
                    <a:pt x="61" y="27"/>
                  </a:lnTo>
                  <a:lnTo>
                    <a:pt x="77" y="15"/>
                  </a:lnTo>
                  <a:lnTo>
                    <a:pt x="98" y="6"/>
                  </a:lnTo>
                  <a:lnTo>
                    <a:pt x="121" y="2"/>
                  </a:lnTo>
                  <a:lnTo>
                    <a:pt x="145" y="0"/>
                  </a:lnTo>
                  <a:lnTo>
                    <a:pt x="145" y="0"/>
                  </a:lnTo>
                  <a:lnTo>
                    <a:pt x="158" y="0"/>
                  </a:lnTo>
                  <a:lnTo>
                    <a:pt x="170" y="2"/>
                  </a:lnTo>
                  <a:lnTo>
                    <a:pt x="183" y="4"/>
                  </a:lnTo>
                  <a:lnTo>
                    <a:pt x="193" y="6"/>
                  </a:lnTo>
                  <a:lnTo>
                    <a:pt x="206" y="13"/>
                  </a:lnTo>
                  <a:lnTo>
                    <a:pt x="214" y="16"/>
                  </a:lnTo>
                  <a:lnTo>
                    <a:pt x="225" y="23"/>
                  </a:lnTo>
                  <a:lnTo>
                    <a:pt x="236" y="31"/>
                  </a:lnTo>
                  <a:lnTo>
                    <a:pt x="243" y="38"/>
                  </a:lnTo>
                  <a:lnTo>
                    <a:pt x="252" y="46"/>
                  </a:lnTo>
                  <a:lnTo>
                    <a:pt x="252" y="46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1474" y="1026"/>
              <a:ext cx="216" cy="269"/>
            </a:xfrm>
            <a:custGeom>
              <a:avLst/>
              <a:gdLst/>
              <a:ahLst/>
              <a:cxnLst>
                <a:cxn ang="0">
                  <a:pos x="133" y="151"/>
                </a:cxn>
                <a:cxn ang="0">
                  <a:pos x="211" y="48"/>
                </a:cxn>
                <a:cxn ang="0">
                  <a:pos x="211" y="48"/>
                </a:cxn>
                <a:cxn ang="0">
                  <a:pos x="216" y="37"/>
                </a:cxn>
                <a:cxn ang="0">
                  <a:pos x="216" y="27"/>
                </a:cxn>
                <a:cxn ang="0">
                  <a:pos x="216" y="16"/>
                </a:cxn>
                <a:cxn ang="0">
                  <a:pos x="209" y="8"/>
                </a:cxn>
                <a:cxn ang="0">
                  <a:pos x="202" y="2"/>
                </a:cxn>
                <a:cxn ang="0">
                  <a:pos x="202" y="2"/>
                </a:cxn>
                <a:cxn ang="0">
                  <a:pos x="191" y="0"/>
                </a:cxn>
                <a:cxn ang="0">
                  <a:pos x="181" y="0"/>
                </a:cxn>
                <a:cxn ang="0">
                  <a:pos x="173" y="2"/>
                </a:cxn>
                <a:cxn ang="0">
                  <a:pos x="165" y="8"/>
                </a:cxn>
                <a:cxn ang="0">
                  <a:pos x="158" y="16"/>
                </a:cxn>
                <a:cxn ang="0">
                  <a:pos x="82" y="115"/>
                </a:cxn>
                <a:cxn ang="0">
                  <a:pos x="11" y="212"/>
                </a:cxn>
                <a:cxn ang="0">
                  <a:pos x="11" y="212"/>
                </a:cxn>
                <a:cxn ang="0">
                  <a:pos x="2" y="220"/>
                </a:cxn>
                <a:cxn ang="0">
                  <a:pos x="0" y="230"/>
                </a:cxn>
                <a:cxn ang="0">
                  <a:pos x="0" y="241"/>
                </a:cxn>
                <a:cxn ang="0">
                  <a:pos x="2" y="250"/>
                </a:cxn>
                <a:cxn ang="0">
                  <a:pos x="6" y="258"/>
                </a:cxn>
                <a:cxn ang="0">
                  <a:pos x="6" y="258"/>
                </a:cxn>
                <a:cxn ang="0">
                  <a:pos x="15" y="264"/>
                </a:cxn>
                <a:cxn ang="0">
                  <a:pos x="25" y="267"/>
                </a:cxn>
                <a:cxn ang="0">
                  <a:pos x="36" y="264"/>
                </a:cxn>
                <a:cxn ang="0">
                  <a:pos x="46" y="262"/>
                </a:cxn>
                <a:cxn ang="0">
                  <a:pos x="55" y="256"/>
                </a:cxn>
                <a:cxn ang="0">
                  <a:pos x="133" y="151"/>
                </a:cxn>
                <a:cxn ang="0">
                  <a:pos x="133" y="151"/>
                </a:cxn>
              </a:cxnLst>
              <a:rect l="0" t="0" r="r" b="b"/>
              <a:pathLst>
                <a:path w="217" h="268">
                  <a:moveTo>
                    <a:pt x="133" y="151"/>
                  </a:moveTo>
                  <a:lnTo>
                    <a:pt x="211" y="48"/>
                  </a:lnTo>
                  <a:lnTo>
                    <a:pt x="211" y="48"/>
                  </a:lnTo>
                  <a:lnTo>
                    <a:pt x="216" y="37"/>
                  </a:lnTo>
                  <a:lnTo>
                    <a:pt x="216" y="27"/>
                  </a:lnTo>
                  <a:lnTo>
                    <a:pt x="216" y="16"/>
                  </a:lnTo>
                  <a:lnTo>
                    <a:pt x="209" y="8"/>
                  </a:lnTo>
                  <a:lnTo>
                    <a:pt x="202" y="2"/>
                  </a:lnTo>
                  <a:lnTo>
                    <a:pt x="202" y="2"/>
                  </a:lnTo>
                  <a:lnTo>
                    <a:pt x="191" y="0"/>
                  </a:lnTo>
                  <a:lnTo>
                    <a:pt x="181" y="0"/>
                  </a:lnTo>
                  <a:lnTo>
                    <a:pt x="173" y="2"/>
                  </a:lnTo>
                  <a:lnTo>
                    <a:pt x="165" y="8"/>
                  </a:lnTo>
                  <a:lnTo>
                    <a:pt x="158" y="16"/>
                  </a:lnTo>
                  <a:lnTo>
                    <a:pt x="82" y="115"/>
                  </a:lnTo>
                  <a:lnTo>
                    <a:pt x="11" y="212"/>
                  </a:lnTo>
                  <a:lnTo>
                    <a:pt x="11" y="212"/>
                  </a:lnTo>
                  <a:lnTo>
                    <a:pt x="2" y="220"/>
                  </a:lnTo>
                  <a:lnTo>
                    <a:pt x="0" y="230"/>
                  </a:lnTo>
                  <a:lnTo>
                    <a:pt x="0" y="241"/>
                  </a:lnTo>
                  <a:lnTo>
                    <a:pt x="2" y="250"/>
                  </a:lnTo>
                  <a:lnTo>
                    <a:pt x="6" y="258"/>
                  </a:lnTo>
                  <a:lnTo>
                    <a:pt x="6" y="258"/>
                  </a:lnTo>
                  <a:lnTo>
                    <a:pt x="15" y="264"/>
                  </a:lnTo>
                  <a:lnTo>
                    <a:pt x="25" y="267"/>
                  </a:lnTo>
                  <a:lnTo>
                    <a:pt x="36" y="264"/>
                  </a:lnTo>
                  <a:lnTo>
                    <a:pt x="46" y="262"/>
                  </a:lnTo>
                  <a:lnTo>
                    <a:pt x="55" y="256"/>
                  </a:lnTo>
                  <a:lnTo>
                    <a:pt x="133" y="151"/>
                  </a:lnTo>
                  <a:lnTo>
                    <a:pt x="133" y="151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1474" y="1026"/>
              <a:ext cx="216" cy="269"/>
            </a:xfrm>
            <a:custGeom>
              <a:avLst/>
              <a:gdLst/>
              <a:ahLst/>
              <a:cxnLst>
                <a:cxn ang="0">
                  <a:pos x="133" y="151"/>
                </a:cxn>
                <a:cxn ang="0">
                  <a:pos x="211" y="48"/>
                </a:cxn>
                <a:cxn ang="0">
                  <a:pos x="211" y="48"/>
                </a:cxn>
                <a:cxn ang="0">
                  <a:pos x="216" y="37"/>
                </a:cxn>
                <a:cxn ang="0">
                  <a:pos x="216" y="27"/>
                </a:cxn>
                <a:cxn ang="0">
                  <a:pos x="216" y="16"/>
                </a:cxn>
                <a:cxn ang="0">
                  <a:pos x="209" y="8"/>
                </a:cxn>
                <a:cxn ang="0">
                  <a:pos x="202" y="2"/>
                </a:cxn>
                <a:cxn ang="0">
                  <a:pos x="202" y="2"/>
                </a:cxn>
                <a:cxn ang="0">
                  <a:pos x="191" y="0"/>
                </a:cxn>
                <a:cxn ang="0">
                  <a:pos x="181" y="0"/>
                </a:cxn>
                <a:cxn ang="0">
                  <a:pos x="173" y="2"/>
                </a:cxn>
                <a:cxn ang="0">
                  <a:pos x="165" y="8"/>
                </a:cxn>
                <a:cxn ang="0">
                  <a:pos x="158" y="16"/>
                </a:cxn>
                <a:cxn ang="0">
                  <a:pos x="82" y="115"/>
                </a:cxn>
                <a:cxn ang="0">
                  <a:pos x="11" y="212"/>
                </a:cxn>
                <a:cxn ang="0">
                  <a:pos x="11" y="212"/>
                </a:cxn>
                <a:cxn ang="0">
                  <a:pos x="2" y="220"/>
                </a:cxn>
                <a:cxn ang="0">
                  <a:pos x="0" y="230"/>
                </a:cxn>
                <a:cxn ang="0">
                  <a:pos x="0" y="241"/>
                </a:cxn>
                <a:cxn ang="0">
                  <a:pos x="2" y="250"/>
                </a:cxn>
                <a:cxn ang="0">
                  <a:pos x="6" y="258"/>
                </a:cxn>
                <a:cxn ang="0">
                  <a:pos x="6" y="258"/>
                </a:cxn>
                <a:cxn ang="0">
                  <a:pos x="15" y="264"/>
                </a:cxn>
                <a:cxn ang="0">
                  <a:pos x="25" y="267"/>
                </a:cxn>
                <a:cxn ang="0">
                  <a:pos x="36" y="264"/>
                </a:cxn>
                <a:cxn ang="0">
                  <a:pos x="46" y="262"/>
                </a:cxn>
                <a:cxn ang="0">
                  <a:pos x="55" y="256"/>
                </a:cxn>
                <a:cxn ang="0">
                  <a:pos x="133" y="151"/>
                </a:cxn>
                <a:cxn ang="0">
                  <a:pos x="133" y="151"/>
                </a:cxn>
              </a:cxnLst>
              <a:rect l="0" t="0" r="r" b="b"/>
              <a:pathLst>
                <a:path w="217" h="268">
                  <a:moveTo>
                    <a:pt x="133" y="151"/>
                  </a:moveTo>
                  <a:lnTo>
                    <a:pt x="211" y="48"/>
                  </a:lnTo>
                  <a:lnTo>
                    <a:pt x="211" y="48"/>
                  </a:lnTo>
                  <a:lnTo>
                    <a:pt x="216" y="37"/>
                  </a:lnTo>
                  <a:lnTo>
                    <a:pt x="216" y="27"/>
                  </a:lnTo>
                  <a:lnTo>
                    <a:pt x="216" y="16"/>
                  </a:lnTo>
                  <a:lnTo>
                    <a:pt x="209" y="8"/>
                  </a:lnTo>
                  <a:lnTo>
                    <a:pt x="202" y="2"/>
                  </a:lnTo>
                  <a:lnTo>
                    <a:pt x="202" y="2"/>
                  </a:lnTo>
                  <a:lnTo>
                    <a:pt x="191" y="0"/>
                  </a:lnTo>
                  <a:lnTo>
                    <a:pt x="181" y="0"/>
                  </a:lnTo>
                  <a:lnTo>
                    <a:pt x="173" y="2"/>
                  </a:lnTo>
                  <a:lnTo>
                    <a:pt x="165" y="8"/>
                  </a:lnTo>
                  <a:lnTo>
                    <a:pt x="158" y="16"/>
                  </a:lnTo>
                  <a:lnTo>
                    <a:pt x="82" y="115"/>
                  </a:lnTo>
                  <a:lnTo>
                    <a:pt x="11" y="212"/>
                  </a:lnTo>
                  <a:lnTo>
                    <a:pt x="11" y="212"/>
                  </a:lnTo>
                  <a:lnTo>
                    <a:pt x="2" y="220"/>
                  </a:lnTo>
                  <a:lnTo>
                    <a:pt x="0" y="230"/>
                  </a:lnTo>
                  <a:lnTo>
                    <a:pt x="0" y="241"/>
                  </a:lnTo>
                  <a:lnTo>
                    <a:pt x="2" y="250"/>
                  </a:lnTo>
                  <a:lnTo>
                    <a:pt x="6" y="258"/>
                  </a:lnTo>
                  <a:lnTo>
                    <a:pt x="6" y="258"/>
                  </a:lnTo>
                  <a:lnTo>
                    <a:pt x="15" y="264"/>
                  </a:lnTo>
                  <a:lnTo>
                    <a:pt x="25" y="267"/>
                  </a:lnTo>
                  <a:lnTo>
                    <a:pt x="36" y="264"/>
                  </a:lnTo>
                  <a:lnTo>
                    <a:pt x="46" y="262"/>
                  </a:lnTo>
                  <a:lnTo>
                    <a:pt x="55" y="256"/>
                  </a:lnTo>
                  <a:lnTo>
                    <a:pt x="133" y="151"/>
                  </a:lnTo>
                  <a:lnTo>
                    <a:pt x="133" y="151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1522" y="1042"/>
              <a:ext cx="216" cy="269"/>
            </a:xfrm>
            <a:custGeom>
              <a:avLst/>
              <a:gdLst/>
              <a:ahLst/>
              <a:cxnLst>
                <a:cxn ang="0">
                  <a:pos x="132" y="151"/>
                </a:cxn>
                <a:cxn ang="0">
                  <a:pos x="210" y="48"/>
                </a:cxn>
                <a:cxn ang="0">
                  <a:pos x="210" y="48"/>
                </a:cxn>
                <a:cxn ang="0">
                  <a:pos x="215" y="40"/>
                </a:cxn>
                <a:cxn ang="0">
                  <a:pos x="215" y="27"/>
                </a:cxn>
                <a:cxn ang="0">
                  <a:pos x="215" y="19"/>
                </a:cxn>
                <a:cxn ang="0">
                  <a:pos x="208" y="10"/>
                </a:cxn>
                <a:cxn ang="0">
                  <a:pos x="201" y="2"/>
                </a:cxn>
                <a:cxn ang="0">
                  <a:pos x="201" y="2"/>
                </a:cxn>
                <a:cxn ang="0">
                  <a:pos x="191" y="0"/>
                </a:cxn>
                <a:cxn ang="0">
                  <a:pos x="180" y="0"/>
                </a:cxn>
                <a:cxn ang="0">
                  <a:pos x="172" y="2"/>
                </a:cxn>
                <a:cxn ang="0">
                  <a:pos x="164" y="8"/>
                </a:cxn>
                <a:cxn ang="0">
                  <a:pos x="157" y="19"/>
                </a:cxn>
                <a:cxn ang="0">
                  <a:pos x="82" y="116"/>
                </a:cxn>
                <a:cxn ang="0">
                  <a:pos x="8" y="213"/>
                </a:cxn>
                <a:cxn ang="0">
                  <a:pos x="8" y="213"/>
                </a:cxn>
                <a:cxn ang="0">
                  <a:pos x="2" y="220"/>
                </a:cxn>
                <a:cxn ang="0">
                  <a:pos x="0" y="231"/>
                </a:cxn>
                <a:cxn ang="0">
                  <a:pos x="0" y="242"/>
                </a:cxn>
                <a:cxn ang="0">
                  <a:pos x="2" y="250"/>
                </a:cxn>
                <a:cxn ang="0">
                  <a:pos x="6" y="259"/>
                </a:cxn>
                <a:cxn ang="0">
                  <a:pos x="6" y="259"/>
                </a:cxn>
                <a:cxn ang="0">
                  <a:pos x="15" y="265"/>
                </a:cxn>
                <a:cxn ang="0">
                  <a:pos x="25" y="267"/>
                </a:cxn>
                <a:cxn ang="0">
                  <a:pos x="36" y="267"/>
                </a:cxn>
                <a:cxn ang="0">
                  <a:pos x="46" y="263"/>
                </a:cxn>
                <a:cxn ang="0">
                  <a:pos x="54" y="257"/>
                </a:cxn>
                <a:cxn ang="0">
                  <a:pos x="132" y="151"/>
                </a:cxn>
                <a:cxn ang="0">
                  <a:pos x="132" y="151"/>
                </a:cxn>
              </a:cxnLst>
              <a:rect l="0" t="0" r="r" b="b"/>
              <a:pathLst>
                <a:path w="216" h="268">
                  <a:moveTo>
                    <a:pt x="132" y="151"/>
                  </a:moveTo>
                  <a:lnTo>
                    <a:pt x="210" y="48"/>
                  </a:lnTo>
                  <a:lnTo>
                    <a:pt x="210" y="48"/>
                  </a:lnTo>
                  <a:lnTo>
                    <a:pt x="215" y="40"/>
                  </a:lnTo>
                  <a:lnTo>
                    <a:pt x="215" y="27"/>
                  </a:lnTo>
                  <a:lnTo>
                    <a:pt x="215" y="19"/>
                  </a:lnTo>
                  <a:lnTo>
                    <a:pt x="208" y="10"/>
                  </a:lnTo>
                  <a:lnTo>
                    <a:pt x="201" y="2"/>
                  </a:lnTo>
                  <a:lnTo>
                    <a:pt x="201" y="2"/>
                  </a:lnTo>
                  <a:lnTo>
                    <a:pt x="191" y="0"/>
                  </a:lnTo>
                  <a:lnTo>
                    <a:pt x="180" y="0"/>
                  </a:lnTo>
                  <a:lnTo>
                    <a:pt x="172" y="2"/>
                  </a:lnTo>
                  <a:lnTo>
                    <a:pt x="164" y="8"/>
                  </a:lnTo>
                  <a:lnTo>
                    <a:pt x="157" y="19"/>
                  </a:lnTo>
                  <a:lnTo>
                    <a:pt x="82" y="116"/>
                  </a:lnTo>
                  <a:lnTo>
                    <a:pt x="8" y="213"/>
                  </a:lnTo>
                  <a:lnTo>
                    <a:pt x="8" y="213"/>
                  </a:lnTo>
                  <a:lnTo>
                    <a:pt x="2" y="220"/>
                  </a:lnTo>
                  <a:lnTo>
                    <a:pt x="0" y="231"/>
                  </a:lnTo>
                  <a:lnTo>
                    <a:pt x="0" y="242"/>
                  </a:lnTo>
                  <a:lnTo>
                    <a:pt x="2" y="250"/>
                  </a:lnTo>
                  <a:lnTo>
                    <a:pt x="6" y="259"/>
                  </a:lnTo>
                  <a:lnTo>
                    <a:pt x="6" y="259"/>
                  </a:lnTo>
                  <a:lnTo>
                    <a:pt x="15" y="265"/>
                  </a:lnTo>
                  <a:lnTo>
                    <a:pt x="25" y="267"/>
                  </a:lnTo>
                  <a:lnTo>
                    <a:pt x="36" y="267"/>
                  </a:lnTo>
                  <a:lnTo>
                    <a:pt x="46" y="263"/>
                  </a:lnTo>
                  <a:lnTo>
                    <a:pt x="54" y="257"/>
                  </a:lnTo>
                  <a:lnTo>
                    <a:pt x="132" y="151"/>
                  </a:lnTo>
                  <a:lnTo>
                    <a:pt x="132" y="151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1522" y="1042"/>
              <a:ext cx="216" cy="269"/>
            </a:xfrm>
            <a:custGeom>
              <a:avLst/>
              <a:gdLst/>
              <a:ahLst/>
              <a:cxnLst>
                <a:cxn ang="0">
                  <a:pos x="132" y="151"/>
                </a:cxn>
                <a:cxn ang="0">
                  <a:pos x="210" y="48"/>
                </a:cxn>
                <a:cxn ang="0">
                  <a:pos x="210" y="48"/>
                </a:cxn>
                <a:cxn ang="0">
                  <a:pos x="215" y="40"/>
                </a:cxn>
                <a:cxn ang="0">
                  <a:pos x="215" y="27"/>
                </a:cxn>
                <a:cxn ang="0">
                  <a:pos x="215" y="19"/>
                </a:cxn>
                <a:cxn ang="0">
                  <a:pos x="208" y="10"/>
                </a:cxn>
                <a:cxn ang="0">
                  <a:pos x="201" y="2"/>
                </a:cxn>
                <a:cxn ang="0">
                  <a:pos x="201" y="2"/>
                </a:cxn>
                <a:cxn ang="0">
                  <a:pos x="191" y="0"/>
                </a:cxn>
                <a:cxn ang="0">
                  <a:pos x="180" y="0"/>
                </a:cxn>
                <a:cxn ang="0">
                  <a:pos x="172" y="2"/>
                </a:cxn>
                <a:cxn ang="0">
                  <a:pos x="164" y="8"/>
                </a:cxn>
                <a:cxn ang="0">
                  <a:pos x="157" y="19"/>
                </a:cxn>
                <a:cxn ang="0">
                  <a:pos x="82" y="116"/>
                </a:cxn>
                <a:cxn ang="0">
                  <a:pos x="8" y="213"/>
                </a:cxn>
                <a:cxn ang="0">
                  <a:pos x="8" y="213"/>
                </a:cxn>
                <a:cxn ang="0">
                  <a:pos x="2" y="220"/>
                </a:cxn>
                <a:cxn ang="0">
                  <a:pos x="0" y="231"/>
                </a:cxn>
                <a:cxn ang="0">
                  <a:pos x="0" y="242"/>
                </a:cxn>
                <a:cxn ang="0">
                  <a:pos x="2" y="250"/>
                </a:cxn>
                <a:cxn ang="0">
                  <a:pos x="6" y="259"/>
                </a:cxn>
                <a:cxn ang="0">
                  <a:pos x="6" y="259"/>
                </a:cxn>
                <a:cxn ang="0">
                  <a:pos x="15" y="265"/>
                </a:cxn>
                <a:cxn ang="0">
                  <a:pos x="25" y="267"/>
                </a:cxn>
                <a:cxn ang="0">
                  <a:pos x="36" y="267"/>
                </a:cxn>
                <a:cxn ang="0">
                  <a:pos x="46" y="263"/>
                </a:cxn>
                <a:cxn ang="0">
                  <a:pos x="54" y="257"/>
                </a:cxn>
                <a:cxn ang="0">
                  <a:pos x="132" y="151"/>
                </a:cxn>
                <a:cxn ang="0">
                  <a:pos x="132" y="151"/>
                </a:cxn>
              </a:cxnLst>
              <a:rect l="0" t="0" r="r" b="b"/>
              <a:pathLst>
                <a:path w="216" h="268">
                  <a:moveTo>
                    <a:pt x="132" y="151"/>
                  </a:moveTo>
                  <a:lnTo>
                    <a:pt x="210" y="48"/>
                  </a:lnTo>
                  <a:lnTo>
                    <a:pt x="210" y="48"/>
                  </a:lnTo>
                  <a:lnTo>
                    <a:pt x="215" y="40"/>
                  </a:lnTo>
                  <a:lnTo>
                    <a:pt x="215" y="27"/>
                  </a:lnTo>
                  <a:lnTo>
                    <a:pt x="215" y="19"/>
                  </a:lnTo>
                  <a:lnTo>
                    <a:pt x="208" y="10"/>
                  </a:lnTo>
                  <a:lnTo>
                    <a:pt x="201" y="2"/>
                  </a:lnTo>
                  <a:lnTo>
                    <a:pt x="201" y="2"/>
                  </a:lnTo>
                  <a:lnTo>
                    <a:pt x="191" y="0"/>
                  </a:lnTo>
                  <a:lnTo>
                    <a:pt x="180" y="0"/>
                  </a:lnTo>
                  <a:lnTo>
                    <a:pt x="172" y="2"/>
                  </a:lnTo>
                  <a:lnTo>
                    <a:pt x="164" y="8"/>
                  </a:lnTo>
                  <a:lnTo>
                    <a:pt x="157" y="19"/>
                  </a:lnTo>
                  <a:lnTo>
                    <a:pt x="82" y="116"/>
                  </a:lnTo>
                  <a:lnTo>
                    <a:pt x="8" y="213"/>
                  </a:lnTo>
                  <a:lnTo>
                    <a:pt x="8" y="213"/>
                  </a:lnTo>
                  <a:lnTo>
                    <a:pt x="2" y="220"/>
                  </a:lnTo>
                  <a:lnTo>
                    <a:pt x="0" y="231"/>
                  </a:lnTo>
                  <a:lnTo>
                    <a:pt x="0" y="242"/>
                  </a:lnTo>
                  <a:lnTo>
                    <a:pt x="2" y="250"/>
                  </a:lnTo>
                  <a:lnTo>
                    <a:pt x="6" y="259"/>
                  </a:lnTo>
                  <a:lnTo>
                    <a:pt x="6" y="259"/>
                  </a:lnTo>
                  <a:lnTo>
                    <a:pt x="15" y="265"/>
                  </a:lnTo>
                  <a:lnTo>
                    <a:pt x="25" y="267"/>
                  </a:lnTo>
                  <a:lnTo>
                    <a:pt x="36" y="267"/>
                  </a:lnTo>
                  <a:lnTo>
                    <a:pt x="46" y="263"/>
                  </a:lnTo>
                  <a:lnTo>
                    <a:pt x="54" y="257"/>
                  </a:lnTo>
                  <a:lnTo>
                    <a:pt x="132" y="151"/>
                  </a:lnTo>
                  <a:lnTo>
                    <a:pt x="132" y="151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1555" y="1088"/>
              <a:ext cx="217" cy="269"/>
            </a:xfrm>
            <a:custGeom>
              <a:avLst/>
              <a:gdLst/>
              <a:ahLst/>
              <a:cxnLst>
                <a:cxn ang="0">
                  <a:pos x="133" y="153"/>
                </a:cxn>
                <a:cxn ang="0">
                  <a:pos x="213" y="50"/>
                </a:cxn>
                <a:cxn ang="0">
                  <a:pos x="213" y="50"/>
                </a:cxn>
                <a:cxn ang="0">
                  <a:pos x="218" y="39"/>
                </a:cxn>
                <a:cxn ang="0">
                  <a:pos x="218" y="29"/>
                </a:cxn>
                <a:cxn ang="0">
                  <a:pos x="215" y="18"/>
                </a:cxn>
                <a:cxn ang="0">
                  <a:pos x="211" y="10"/>
                </a:cxn>
                <a:cxn ang="0">
                  <a:pos x="202" y="4"/>
                </a:cxn>
                <a:cxn ang="0">
                  <a:pos x="202" y="4"/>
                </a:cxn>
                <a:cxn ang="0">
                  <a:pos x="194" y="0"/>
                </a:cxn>
                <a:cxn ang="0">
                  <a:pos x="183" y="0"/>
                </a:cxn>
                <a:cxn ang="0">
                  <a:pos x="175" y="4"/>
                </a:cxn>
                <a:cxn ang="0">
                  <a:pos x="167" y="10"/>
                </a:cxn>
                <a:cxn ang="0">
                  <a:pos x="160" y="18"/>
                </a:cxn>
                <a:cxn ang="0">
                  <a:pos x="84" y="115"/>
                </a:cxn>
                <a:cxn ang="0">
                  <a:pos x="11" y="214"/>
                </a:cxn>
                <a:cxn ang="0">
                  <a:pos x="11" y="214"/>
                </a:cxn>
                <a:cxn ang="0">
                  <a:pos x="4" y="223"/>
                </a:cxn>
                <a:cxn ang="0">
                  <a:pos x="0" y="232"/>
                </a:cxn>
                <a:cxn ang="0">
                  <a:pos x="0" y="241"/>
                </a:cxn>
                <a:cxn ang="0">
                  <a:pos x="4" y="252"/>
                </a:cxn>
                <a:cxn ang="0">
                  <a:pos x="8" y="260"/>
                </a:cxn>
                <a:cxn ang="0">
                  <a:pos x="8" y="260"/>
                </a:cxn>
                <a:cxn ang="0">
                  <a:pos x="17" y="267"/>
                </a:cxn>
                <a:cxn ang="0">
                  <a:pos x="27" y="267"/>
                </a:cxn>
                <a:cxn ang="0">
                  <a:pos x="38" y="267"/>
                </a:cxn>
                <a:cxn ang="0">
                  <a:pos x="46" y="262"/>
                </a:cxn>
                <a:cxn ang="0">
                  <a:pos x="57" y="256"/>
                </a:cxn>
                <a:cxn ang="0">
                  <a:pos x="133" y="153"/>
                </a:cxn>
                <a:cxn ang="0">
                  <a:pos x="133" y="153"/>
                </a:cxn>
              </a:cxnLst>
              <a:rect l="0" t="0" r="r" b="b"/>
              <a:pathLst>
                <a:path w="219" h="268">
                  <a:moveTo>
                    <a:pt x="133" y="153"/>
                  </a:moveTo>
                  <a:lnTo>
                    <a:pt x="213" y="50"/>
                  </a:lnTo>
                  <a:lnTo>
                    <a:pt x="213" y="50"/>
                  </a:lnTo>
                  <a:lnTo>
                    <a:pt x="218" y="39"/>
                  </a:lnTo>
                  <a:lnTo>
                    <a:pt x="218" y="29"/>
                  </a:lnTo>
                  <a:lnTo>
                    <a:pt x="215" y="18"/>
                  </a:lnTo>
                  <a:lnTo>
                    <a:pt x="211" y="10"/>
                  </a:lnTo>
                  <a:lnTo>
                    <a:pt x="202" y="4"/>
                  </a:lnTo>
                  <a:lnTo>
                    <a:pt x="202" y="4"/>
                  </a:lnTo>
                  <a:lnTo>
                    <a:pt x="194" y="0"/>
                  </a:lnTo>
                  <a:lnTo>
                    <a:pt x="183" y="0"/>
                  </a:lnTo>
                  <a:lnTo>
                    <a:pt x="175" y="4"/>
                  </a:lnTo>
                  <a:lnTo>
                    <a:pt x="167" y="10"/>
                  </a:lnTo>
                  <a:lnTo>
                    <a:pt x="160" y="18"/>
                  </a:lnTo>
                  <a:lnTo>
                    <a:pt x="84" y="115"/>
                  </a:lnTo>
                  <a:lnTo>
                    <a:pt x="11" y="214"/>
                  </a:lnTo>
                  <a:lnTo>
                    <a:pt x="11" y="214"/>
                  </a:lnTo>
                  <a:lnTo>
                    <a:pt x="4" y="223"/>
                  </a:lnTo>
                  <a:lnTo>
                    <a:pt x="0" y="232"/>
                  </a:lnTo>
                  <a:lnTo>
                    <a:pt x="0" y="241"/>
                  </a:lnTo>
                  <a:lnTo>
                    <a:pt x="4" y="252"/>
                  </a:lnTo>
                  <a:lnTo>
                    <a:pt x="8" y="260"/>
                  </a:lnTo>
                  <a:lnTo>
                    <a:pt x="8" y="260"/>
                  </a:lnTo>
                  <a:lnTo>
                    <a:pt x="17" y="267"/>
                  </a:lnTo>
                  <a:lnTo>
                    <a:pt x="27" y="267"/>
                  </a:lnTo>
                  <a:lnTo>
                    <a:pt x="38" y="267"/>
                  </a:lnTo>
                  <a:lnTo>
                    <a:pt x="46" y="262"/>
                  </a:lnTo>
                  <a:lnTo>
                    <a:pt x="57" y="256"/>
                  </a:lnTo>
                  <a:lnTo>
                    <a:pt x="133" y="153"/>
                  </a:lnTo>
                  <a:lnTo>
                    <a:pt x="133" y="153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1555" y="1088"/>
              <a:ext cx="217" cy="269"/>
            </a:xfrm>
            <a:custGeom>
              <a:avLst/>
              <a:gdLst/>
              <a:ahLst/>
              <a:cxnLst>
                <a:cxn ang="0">
                  <a:pos x="133" y="153"/>
                </a:cxn>
                <a:cxn ang="0">
                  <a:pos x="213" y="50"/>
                </a:cxn>
                <a:cxn ang="0">
                  <a:pos x="213" y="50"/>
                </a:cxn>
                <a:cxn ang="0">
                  <a:pos x="218" y="39"/>
                </a:cxn>
                <a:cxn ang="0">
                  <a:pos x="218" y="29"/>
                </a:cxn>
                <a:cxn ang="0">
                  <a:pos x="215" y="18"/>
                </a:cxn>
                <a:cxn ang="0">
                  <a:pos x="211" y="10"/>
                </a:cxn>
                <a:cxn ang="0">
                  <a:pos x="202" y="4"/>
                </a:cxn>
                <a:cxn ang="0">
                  <a:pos x="202" y="4"/>
                </a:cxn>
                <a:cxn ang="0">
                  <a:pos x="194" y="0"/>
                </a:cxn>
                <a:cxn ang="0">
                  <a:pos x="183" y="0"/>
                </a:cxn>
                <a:cxn ang="0">
                  <a:pos x="175" y="4"/>
                </a:cxn>
                <a:cxn ang="0">
                  <a:pos x="167" y="10"/>
                </a:cxn>
                <a:cxn ang="0">
                  <a:pos x="160" y="18"/>
                </a:cxn>
                <a:cxn ang="0">
                  <a:pos x="84" y="115"/>
                </a:cxn>
                <a:cxn ang="0">
                  <a:pos x="11" y="214"/>
                </a:cxn>
                <a:cxn ang="0">
                  <a:pos x="11" y="214"/>
                </a:cxn>
                <a:cxn ang="0">
                  <a:pos x="4" y="223"/>
                </a:cxn>
                <a:cxn ang="0">
                  <a:pos x="0" y="232"/>
                </a:cxn>
                <a:cxn ang="0">
                  <a:pos x="0" y="241"/>
                </a:cxn>
                <a:cxn ang="0">
                  <a:pos x="4" y="252"/>
                </a:cxn>
                <a:cxn ang="0">
                  <a:pos x="8" y="260"/>
                </a:cxn>
                <a:cxn ang="0">
                  <a:pos x="8" y="260"/>
                </a:cxn>
                <a:cxn ang="0">
                  <a:pos x="17" y="267"/>
                </a:cxn>
                <a:cxn ang="0">
                  <a:pos x="27" y="267"/>
                </a:cxn>
                <a:cxn ang="0">
                  <a:pos x="38" y="267"/>
                </a:cxn>
                <a:cxn ang="0">
                  <a:pos x="46" y="262"/>
                </a:cxn>
                <a:cxn ang="0">
                  <a:pos x="57" y="256"/>
                </a:cxn>
                <a:cxn ang="0">
                  <a:pos x="133" y="153"/>
                </a:cxn>
                <a:cxn ang="0">
                  <a:pos x="133" y="153"/>
                </a:cxn>
              </a:cxnLst>
              <a:rect l="0" t="0" r="r" b="b"/>
              <a:pathLst>
                <a:path w="219" h="268">
                  <a:moveTo>
                    <a:pt x="133" y="153"/>
                  </a:moveTo>
                  <a:lnTo>
                    <a:pt x="213" y="50"/>
                  </a:lnTo>
                  <a:lnTo>
                    <a:pt x="213" y="50"/>
                  </a:lnTo>
                  <a:lnTo>
                    <a:pt x="218" y="39"/>
                  </a:lnTo>
                  <a:lnTo>
                    <a:pt x="218" y="29"/>
                  </a:lnTo>
                  <a:lnTo>
                    <a:pt x="215" y="18"/>
                  </a:lnTo>
                  <a:lnTo>
                    <a:pt x="211" y="10"/>
                  </a:lnTo>
                  <a:lnTo>
                    <a:pt x="202" y="4"/>
                  </a:lnTo>
                  <a:lnTo>
                    <a:pt x="202" y="4"/>
                  </a:lnTo>
                  <a:lnTo>
                    <a:pt x="194" y="0"/>
                  </a:lnTo>
                  <a:lnTo>
                    <a:pt x="183" y="0"/>
                  </a:lnTo>
                  <a:lnTo>
                    <a:pt x="175" y="4"/>
                  </a:lnTo>
                  <a:lnTo>
                    <a:pt x="167" y="10"/>
                  </a:lnTo>
                  <a:lnTo>
                    <a:pt x="160" y="18"/>
                  </a:lnTo>
                  <a:lnTo>
                    <a:pt x="84" y="115"/>
                  </a:lnTo>
                  <a:lnTo>
                    <a:pt x="11" y="214"/>
                  </a:lnTo>
                  <a:lnTo>
                    <a:pt x="11" y="214"/>
                  </a:lnTo>
                  <a:lnTo>
                    <a:pt x="4" y="223"/>
                  </a:lnTo>
                  <a:lnTo>
                    <a:pt x="0" y="232"/>
                  </a:lnTo>
                  <a:lnTo>
                    <a:pt x="0" y="241"/>
                  </a:lnTo>
                  <a:lnTo>
                    <a:pt x="4" y="252"/>
                  </a:lnTo>
                  <a:lnTo>
                    <a:pt x="8" y="260"/>
                  </a:lnTo>
                  <a:lnTo>
                    <a:pt x="8" y="260"/>
                  </a:lnTo>
                  <a:lnTo>
                    <a:pt x="17" y="267"/>
                  </a:lnTo>
                  <a:lnTo>
                    <a:pt x="27" y="267"/>
                  </a:lnTo>
                  <a:lnTo>
                    <a:pt x="38" y="267"/>
                  </a:lnTo>
                  <a:lnTo>
                    <a:pt x="46" y="262"/>
                  </a:lnTo>
                  <a:lnTo>
                    <a:pt x="57" y="256"/>
                  </a:lnTo>
                  <a:lnTo>
                    <a:pt x="133" y="153"/>
                  </a:lnTo>
                  <a:lnTo>
                    <a:pt x="133" y="153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1635" y="1141"/>
              <a:ext cx="218" cy="269"/>
            </a:xfrm>
            <a:custGeom>
              <a:avLst/>
              <a:gdLst/>
              <a:ahLst/>
              <a:cxnLst>
                <a:cxn ang="0">
                  <a:pos x="133" y="152"/>
                </a:cxn>
                <a:cxn ang="0">
                  <a:pos x="213" y="48"/>
                </a:cxn>
                <a:cxn ang="0">
                  <a:pos x="213" y="48"/>
                </a:cxn>
                <a:cxn ang="0">
                  <a:pos x="218" y="38"/>
                </a:cxn>
                <a:cxn ang="0">
                  <a:pos x="218" y="27"/>
                </a:cxn>
                <a:cxn ang="0">
                  <a:pos x="215" y="17"/>
                </a:cxn>
                <a:cxn ang="0">
                  <a:pos x="211" y="8"/>
                </a:cxn>
                <a:cxn ang="0">
                  <a:pos x="202" y="2"/>
                </a:cxn>
                <a:cxn ang="0">
                  <a:pos x="202" y="2"/>
                </a:cxn>
                <a:cxn ang="0">
                  <a:pos x="194" y="0"/>
                </a:cxn>
                <a:cxn ang="0">
                  <a:pos x="183" y="0"/>
                </a:cxn>
                <a:cxn ang="0">
                  <a:pos x="175" y="2"/>
                </a:cxn>
                <a:cxn ang="0">
                  <a:pos x="167" y="8"/>
                </a:cxn>
                <a:cxn ang="0">
                  <a:pos x="158" y="17"/>
                </a:cxn>
                <a:cxn ang="0">
                  <a:pos x="84" y="114"/>
                </a:cxn>
                <a:cxn ang="0">
                  <a:pos x="11" y="213"/>
                </a:cxn>
                <a:cxn ang="0">
                  <a:pos x="11" y="213"/>
                </a:cxn>
                <a:cxn ang="0">
                  <a:pos x="4" y="221"/>
                </a:cxn>
                <a:cxn ang="0">
                  <a:pos x="0" y="232"/>
                </a:cxn>
                <a:cxn ang="0">
                  <a:pos x="0" y="243"/>
                </a:cxn>
                <a:cxn ang="0">
                  <a:pos x="2" y="251"/>
                </a:cxn>
                <a:cxn ang="0">
                  <a:pos x="8" y="260"/>
                </a:cxn>
                <a:cxn ang="0">
                  <a:pos x="8" y="260"/>
                </a:cxn>
                <a:cxn ang="0">
                  <a:pos x="17" y="266"/>
                </a:cxn>
                <a:cxn ang="0">
                  <a:pos x="25" y="268"/>
                </a:cxn>
                <a:cxn ang="0">
                  <a:pos x="36" y="266"/>
                </a:cxn>
                <a:cxn ang="0">
                  <a:pos x="47" y="264"/>
                </a:cxn>
                <a:cxn ang="0">
                  <a:pos x="55" y="255"/>
                </a:cxn>
                <a:cxn ang="0">
                  <a:pos x="133" y="152"/>
                </a:cxn>
                <a:cxn ang="0">
                  <a:pos x="133" y="152"/>
                </a:cxn>
              </a:cxnLst>
              <a:rect l="0" t="0" r="r" b="b"/>
              <a:pathLst>
                <a:path w="219" h="269">
                  <a:moveTo>
                    <a:pt x="133" y="152"/>
                  </a:moveTo>
                  <a:lnTo>
                    <a:pt x="213" y="48"/>
                  </a:lnTo>
                  <a:lnTo>
                    <a:pt x="213" y="48"/>
                  </a:lnTo>
                  <a:lnTo>
                    <a:pt x="218" y="38"/>
                  </a:lnTo>
                  <a:lnTo>
                    <a:pt x="218" y="27"/>
                  </a:lnTo>
                  <a:lnTo>
                    <a:pt x="215" y="17"/>
                  </a:lnTo>
                  <a:lnTo>
                    <a:pt x="211" y="8"/>
                  </a:lnTo>
                  <a:lnTo>
                    <a:pt x="202" y="2"/>
                  </a:lnTo>
                  <a:lnTo>
                    <a:pt x="202" y="2"/>
                  </a:lnTo>
                  <a:lnTo>
                    <a:pt x="194" y="0"/>
                  </a:lnTo>
                  <a:lnTo>
                    <a:pt x="183" y="0"/>
                  </a:lnTo>
                  <a:lnTo>
                    <a:pt x="175" y="2"/>
                  </a:lnTo>
                  <a:lnTo>
                    <a:pt x="167" y="8"/>
                  </a:lnTo>
                  <a:lnTo>
                    <a:pt x="158" y="17"/>
                  </a:lnTo>
                  <a:lnTo>
                    <a:pt x="84" y="114"/>
                  </a:lnTo>
                  <a:lnTo>
                    <a:pt x="11" y="213"/>
                  </a:lnTo>
                  <a:lnTo>
                    <a:pt x="11" y="213"/>
                  </a:lnTo>
                  <a:lnTo>
                    <a:pt x="4" y="221"/>
                  </a:lnTo>
                  <a:lnTo>
                    <a:pt x="0" y="232"/>
                  </a:lnTo>
                  <a:lnTo>
                    <a:pt x="0" y="243"/>
                  </a:lnTo>
                  <a:lnTo>
                    <a:pt x="2" y="251"/>
                  </a:lnTo>
                  <a:lnTo>
                    <a:pt x="8" y="260"/>
                  </a:lnTo>
                  <a:lnTo>
                    <a:pt x="8" y="260"/>
                  </a:lnTo>
                  <a:lnTo>
                    <a:pt x="17" y="266"/>
                  </a:lnTo>
                  <a:lnTo>
                    <a:pt x="25" y="268"/>
                  </a:lnTo>
                  <a:lnTo>
                    <a:pt x="36" y="266"/>
                  </a:lnTo>
                  <a:lnTo>
                    <a:pt x="47" y="264"/>
                  </a:lnTo>
                  <a:lnTo>
                    <a:pt x="55" y="255"/>
                  </a:lnTo>
                  <a:lnTo>
                    <a:pt x="133" y="152"/>
                  </a:lnTo>
                  <a:lnTo>
                    <a:pt x="133" y="152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auto">
            <a:xfrm>
              <a:off x="1635" y="1141"/>
              <a:ext cx="218" cy="269"/>
            </a:xfrm>
            <a:custGeom>
              <a:avLst/>
              <a:gdLst/>
              <a:ahLst/>
              <a:cxnLst>
                <a:cxn ang="0">
                  <a:pos x="133" y="152"/>
                </a:cxn>
                <a:cxn ang="0">
                  <a:pos x="213" y="48"/>
                </a:cxn>
                <a:cxn ang="0">
                  <a:pos x="213" y="48"/>
                </a:cxn>
                <a:cxn ang="0">
                  <a:pos x="218" y="38"/>
                </a:cxn>
                <a:cxn ang="0">
                  <a:pos x="218" y="27"/>
                </a:cxn>
                <a:cxn ang="0">
                  <a:pos x="215" y="17"/>
                </a:cxn>
                <a:cxn ang="0">
                  <a:pos x="211" y="8"/>
                </a:cxn>
                <a:cxn ang="0">
                  <a:pos x="202" y="2"/>
                </a:cxn>
                <a:cxn ang="0">
                  <a:pos x="202" y="2"/>
                </a:cxn>
                <a:cxn ang="0">
                  <a:pos x="194" y="0"/>
                </a:cxn>
                <a:cxn ang="0">
                  <a:pos x="183" y="0"/>
                </a:cxn>
                <a:cxn ang="0">
                  <a:pos x="175" y="2"/>
                </a:cxn>
                <a:cxn ang="0">
                  <a:pos x="167" y="8"/>
                </a:cxn>
                <a:cxn ang="0">
                  <a:pos x="158" y="17"/>
                </a:cxn>
                <a:cxn ang="0">
                  <a:pos x="84" y="114"/>
                </a:cxn>
                <a:cxn ang="0">
                  <a:pos x="11" y="213"/>
                </a:cxn>
                <a:cxn ang="0">
                  <a:pos x="11" y="213"/>
                </a:cxn>
                <a:cxn ang="0">
                  <a:pos x="4" y="221"/>
                </a:cxn>
                <a:cxn ang="0">
                  <a:pos x="0" y="232"/>
                </a:cxn>
                <a:cxn ang="0">
                  <a:pos x="0" y="243"/>
                </a:cxn>
                <a:cxn ang="0">
                  <a:pos x="2" y="251"/>
                </a:cxn>
                <a:cxn ang="0">
                  <a:pos x="8" y="260"/>
                </a:cxn>
                <a:cxn ang="0">
                  <a:pos x="8" y="260"/>
                </a:cxn>
                <a:cxn ang="0">
                  <a:pos x="17" y="266"/>
                </a:cxn>
                <a:cxn ang="0">
                  <a:pos x="25" y="268"/>
                </a:cxn>
                <a:cxn ang="0">
                  <a:pos x="36" y="266"/>
                </a:cxn>
                <a:cxn ang="0">
                  <a:pos x="47" y="264"/>
                </a:cxn>
                <a:cxn ang="0">
                  <a:pos x="55" y="255"/>
                </a:cxn>
                <a:cxn ang="0">
                  <a:pos x="133" y="152"/>
                </a:cxn>
                <a:cxn ang="0">
                  <a:pos x="133" y="152"/>
                </a:cxn>
              </a:cxnLst>
              <a:rect l="0" t="0" r="r" b="b"/>
              <a:pathLst>
                <a:path w="219" h="269">
                  <a:moveTo>
                    <a:pt x="133" y="152"/>
                  </a:moveTo>
                  <a:lnTo>
                    <a:pt x="213" y="48"/>
                  </a:lnTo>
                  <a:lnTo>
                    <a:pt x="213" y="48"/>
                  </a:lnTo>
                  <a:lnTo>
                    <a:pt x="218" y="38"/>
                  </a:lnTo>
                  <a:lnTo>
                    <a:pt x="218" y="27"/>
                  </a:lnTo>
                  <a:lnTo>
                    <a:pt x="215" y="17"/>
                  </a:lnTo>
                  <a:lnTo>
                    <a:pt x="211" y="8"/>
                  </a:lnTo>
                  <a:lnTo>
                    <a:pt x="202" y="2"/>
                  </a:lnTo>
                  <a:lnTo>
                    <a:pt x="202" y="2"/>
                  </a:lnTo>
                  <a:lnTo>
                    <a:pt x="194" y="0"/>
                  </a:lnTo>
                  <a:lnTo>
                    <a:pt x="183" y="0"/>
                  </a:lnTo>
                  <a:lnTo>
                    <a:pt x="175" y="2"/>
                  </a:lnTo>
                  <a:lnTo>
                    <a:pt x="167" y="8"/>
                  </a:lnTo>
                  <a:lnTo>
                    <a:pt x="158" y="17"/>
                  </a:lnTo>
                  <a:lnTo>
                    <a:pt x="84" y="114"/>
                  </a:lnTo>
                  <a:lnTo>
                    <a:pt x="11" y="213"/>
                  </a:lnTo>
                  <a:lnTo>
                    <a:pt x="11" y="213"/>
                  </a:lnTo>
                  <a:lnTo>
                    <a:pt x="4" y="221"/>
                  </a:lnTo>
                  <a:lnTo>
                    <a:pt x="0" y="232"/>
                  </a:lnTo>
                  <a:lnTo>
                    <a:pt x="0" y="243"/>
                  </a:lnTo>
                  <a:lnTo>
                    <a:pt x="2" y="251"/>
                  </a:lnTo>
                  <a:lnTo>
                    <a:pt x="8" y="260"/>
                  </a:lnTo>
                  <a:lnTo>
                    <a:pt x="8" y="260"/>
                  </a:lnTo>
                  <a:lnTo>
                    <a:pt x="17" y="266"/>
                  </a:lnTo>
                  <a:lnTo>
                    <a:pt x="25" y="268"/>
                  </a:lnTo>
                  <a:lnTo>
                    <a:pt x="36" y="266"/>
                  </a:lnTo>
                  <a:lnTo>
                    <a:pt x="47" y="264"/>
                  </a:lnTo>
                  <a:lnTo>
                    <a:pt x="55" y="255"/>
                  </a:lnTo>
                  <a:lnTo>
                    <a:pt x="133" y="152"/>
                  </a:lnTo>
                  <a:lnTo>
                    <a:pt x="133" y="152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1684" y="1175"/>
              <a:ext cx="217" cy="268"/>
            </a:xfrm>
            <a:custGeom>
              <a:avLst/>
              <a:gdLst/>
              <a:ahLst/>
              <a:cxnLst>
                <a:cxn ang="0">
                  <a:pos x="133" y="151"/>
                </a:cxn>
                <a:cxn ang="0">
                  <a:pos x="213" y="48"/>
                </a:cxn>
                <a:cxn ang="0">
                  <a:pos x="213" y="48"/>
                </a:cxn>
                <a:cxn ang="0">
                  <a:pos x="218" y="37"/>
                </a:cxn>
                <a:cxn ang="0">
                  <a:pos x="218" y="27"/>
                </a:cxn>
                <a:cxn ang="0">
                  <a:pos x="215" y="16"/>
                </a:cxn>
                <a:cxn ang="0">
                  <a:pos x="211" y="8"/>
                </a:cxn>
                <a:cxn ang="0">
                  <a:pos x="202" y="2"/>
                </a:cxn>
                <a:cxn ang="0">
                  <a:pos x="202" y="2"/>
                </a:cxn>
                <a:cxn ang="0">
                  <a:pos x="194" y="0"/>
                </a:cxn>
                <a:cxn ang="0">
                  <a:pos x="183" y="0"/>
                </a:cxn>
                <a:cxn ang="0">
                  <a:pos x="173" y="2"/>
                </a:cxn>
                <a:cxn ang="0">
                  <a:pos x="165" y="8"/>
                </a:cxn>
                <a:cxn ang="0">
                  <a:pos x="158" y="16"/>
                </a:cxn>
                <a:cxn ang="0">
                  <a:pos x="84" y="115"/>
                </a:cxn>
                <a:cxn ang="0">
                  <a:pos x="11" y="212"/>
                </a:cxn>
                <a:cxn ang="0">
                  <a:pos x="11" y="212"/>
                </a:cxn>
                <a:cxn ang="0">
                  <a:pos x="4" y="220"/>
                </a:cxn>
                <a:cxn ang="0">
                  <a:pos x="0" y="230"/>
                </a:cxn>
                <a:cxn ang="0">
                  <a:pos x="0" y="241"/>
                </a:cxn>
                <a:cxn ang="0">
                  <a:pos x="2" y="250"/>
                </a:cxn>
                <a:cxn ang="0">
                  <a:pos x="8" y="258"/>
                </a:cxn>
                <a:cxn ang="0">
                  <a:pos x="8" y="258"/>
                </a:cxn>
                <a:cxn ang="0">
                  <a:pos x="17" y="264"/>
                </a:cxn>
                <a:cxn ang="0">
                  <a:pos x="25" y="267"/>
                </a:cxn>
                <a:cxn ang="0">
                  <a:pos x="36" y="267"/>
                </a:cxn>
                <a:cxn ang="0">
                  <a:pos x="47" y="262"/>
                </a:cxn>
                <a:cxn ang="0">
                  <a:pos x="55" y="256"/>
                </a:cxn>
                <a:cxn ang="0">
                  <a:pos x="133" y="151"/>
                </a:cxn>
                <a:cxn ang="0">
                  <a:pos x="133" y="151"/>
                </a:cxn>
              </a:cxnLst>
              <a:rect l="0" t="0" r="r" b="b"/>
              <a:pathLst>
                <a:path w="219" h="268">
                  <a:moveTo>
                    <a:pt x="133" y="151"/>
                  </a:moveTo>
                  <a:lnTo>
                    <a:pt x="213" y="48"/>
                  </a:lnTo>
                  <a:lnTo>
                    <a:pt x="213" y="48"/>
                  </a:lnTo>
                  <a:lnTo>
                    <a:pt x="218" y="37"/>
                  </a:lnTo>
                  <a:lnTo>
                    <a:pt x="218" y="27"/>
                  </a:lnTo>
                  <a:lnTo>
                    <a:pt x="215" y="16"/>
                  </a:lnTo>
                  <a:lnTo>
                    <a:pt x="211" y="8"/>
                  </a:lnTo>
                  <a:lnTo>
                    <a:pt x="202" y="2"/>
                  </a:lnTo>
                  <a:lnTo>
                    <a:pt x="202" y="2"/>
                  </a:lnTo>
                  <a:lnTo>
                    <a:pt x="194" y="0"/>
                  </a:lnTo>
                  <a:lnTo>
                    <a:pt x="183" y="0"/>
                  </a:lnTo>
                  <a:lnTo>
                    <a:pt x="173" y="2"/>
                  </a:lnTo>
                  <a:lnTo>
                    <a:pt x="165" y="8"/>
                  </a:lnTo>
                  <a:lnTo>
                    <a:pt x="158" y="16"/>
                  </a:lnTo>
                  <a:lnTo>
                    <a:pt x="84" y="115"/>
                  </a:lnTo>
                  <a:lnTo>
                    <a:pt x="11" y="212"/>
                  </a:lnTo>
                  <a:lnTo>
                    <a:pt x="11" y="212"/>
                  </a:lnTo>
                  <a:lnTo>
                    <a:pt x="4" y="220"/>
                  </a:lnTo>
                  <a:lnTo>
                    <a:pt x="0" y="230"/>
                  </a:lnTo>
                  <a:lnTo>
                    <a:pt x="0" y="241"/>
                  </a:lnTo>
                  <a:lnTo>
                    <a:pt x="2" y="250"/>
                  </a:lnTo>
                  <a:lnTo>
                    <a:pt x="8" y="258"/>
                  </a:lnTo>
                  <a:lnTo>
                    <a:pt x="8" y="258"/>
                  </a:lnTo>
                  <a:lnTo>
                    <a:pt x="17" y="264"/>
                  </a:lnTo>
                  <a:lnTo>
                    <a:pt x="25" y="267"/>
                  </a:lnTo>
                  <a:lnTo>
                    <a:pt x="36" y="267"/>
                  </a:lnTo>
                  <a:lnTo>
                    <a:pt x="47" y="262"/>
                  </a:lnTo>
                  <a:lnTo>
                    <a:pt x="55" y="256"/>
                  </a:lnTo>
                  <a:lnTo>
                    <a:pt x="133" y="151"/>
                  </a:lnTo>
                  <a:lnTo>
                    <a:pt x="133" y="151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1684" y="1175"/>
              <a:ext cx="217" cy="268"/>
            </a:xfrm>
            <a:custGeom>
              <a:avLst/>
              <a:gdLst/>
              <a:ahLst/>
              <a:cxnLst>
                <a:cxn ang="0">
                  <a:pos x="133" y="151"/>
                </a:cxn>
                <a:cxn ang="0">
                  <a:pos x="213" y="48"/>
                </a:cxn>
                <a:cxn ang="0">
                  <a:pos x="213" y="48"/>
                </a:cxn>
                <a:cxn ang="0">
                  <a:pos x="218" y="37"/>
                </a:cxn>
                <a:cxn ang="0">
                  <a:pos x="218" y="27"/>
                </a:cxn>
                <a:cxn ang="0">
                  <a:pos x="215" y="16"/>
                </a:cxn>
                <a:cxn ang="0">
                  <a:pos x="211" y="8"/>
                </a:cxn>
                <a:cxn ang="0">
                  <a:pos x="202" y="2"/>
                </a:cxn>
                <a:cxn ang="0">
                  <a:pos x="202" y="2"/>
                </a:cxn>
                <a:cxn ang="0">
                  <a:pos x="194" y="0"/>
                </a:cxn>
                <a:cxn ang="0">
                  <a:pos x="183" y="0"/>
                </a:cxn>
                <a:cxn ang="0">
                  <a:pos x="173" y="2"/>
                </a:cxn>
                <a:cxn ang="0">
                  <a:pos x="165" y="8"/>
                </a:cxn>
                <a:cxn ang="0">
                  <a:pos x="158" y="16"/>
                </a:cxn>
                <a:cxn ang="0">
                  <a:pos x="84" y="115"/>
                </a:cxn>
                <a:cxn ang="0">
                  <a:pos x="11" y="212"/>
                </a:cxn>
                <a:cxn ang="0">
                  <a:pos x="11" y="212"/>
                </a:cxn>
                <a:cxn ang="0">
                  <a:pos x="4" y="220"/>
                </a:cxn>
                <a:cxn ang="0">
                  <a:pos x="0" y="230"/>
                </a:cxn>
                <a:cxn ang="0">
                  <a:pos x="0" y="241"/>
                </a:cxn>
                <a:cxn ang="0">
                  <a:pos x="2" y="250"/>
                </a:cxn>
                <a:cxn ang="0">
                  <a:pos x="8" y="258"/>
                </a:cxn>
                <a:cxn ang="0">
                  <a:pos x="8" y="258"/>
                </a:cxn>
                <a:cxn ang="0">
                  <a:pos x="17" y="264"/>
                </a:cxn>
                <a:cxn ang="0">
                  <a:pos x="25" y="267"/>
                </a:cxn>
                <a:cxn ang="0">
                  <a:pos x="36" y="267"/>
                </a:cxn>
                <a:cxn ang="0">
                  <a:pos x="47" y="262"/>
                </a:cxn>
                <a:cxn ang="0">
                  <a:pos x="55" y="256"/>
                </a:cxn>
                <a:cxn ang="0">
                  <a:pos x="133" y="151"/>
                </a:cxn>
                <a:cxn ang="0">
                  <a:pos x="133" y="151"/>
                </a:cxn>
              </a:cxnLst>
              <a:rect l="0" t="0" r="r" b="b"/>
              <a:pathLst>
                <a:path w="219" h="268">
                  <a:moveTo>
                    <a:pt x="133" y="151"/>
                  </a:moveTo>
                  <a:lnTo>
                    <a:pt x="213" y="48"/>
                  </a:lnTo>
                  <a:lnTo>
                    <a:pt x="213" y="48"/>
                  </a:lnTo>
                  <a:lnTo>
                    <a:pt x="218" y="37"/>
                  </a:lnTo>
                  <a:lnTo>
                    <a:pt x="218" y="27"/>
                  </a:lnTo>
                  <a:lnTo>
                    <a:pt x="215" y="16"/>
                  </a:lnTo>
                  <a:lnTo>
                    <a:pt x="211" y="8"/>
                  </a:lnTo>
                  <a:lnTo>
                    <a:pt x="202" y="2"/>
                  </a:lnTo>
                  <a:lnTo>
                    <a:pt x="202" y="2"/>
                  </a:lnTo>
                  <a:lnTo>
                    <a:pt x="194" y="0"/>
                  </a:lnTo>
                  <a:lnTo>
                    <a:pt x="183" y="0"/>
                  </a:lnTo>
                  <a:lnTo>
                    <a:pt x="173" y="2"/>
                  </a:lnTo>
                  <a:lnTo>
                    <a:pt x="165" y="8"/>
                  </a:lnTo>
                  <a:lnTo>
                    <a:pt x="158" y="16"/>
                  </a:lnTo>
                  <a:lnTo>
                    <a:pt x="84" y="115"/>
                  </a:lnTo>
                  <a:lnTo>
                    <a:pt x="11" y="212"/>
                  </a:lnTo>
                  <a:lnTo>
                    <a:pt x="11" y="212"/>
                  </a:lnTo>
                  <a:lnTo>
                    <a:pt x="4" y="220"/>
                  </a:lnTo>
                  <a:lnTo>
                    <a:pt x="0" y="230"/>
                  </a:lnTo>
                  <a:lnTo>
                    <a:pt x="0" y="241"/>
                  </a:lnTo>
                  <a:lnTo>
                    <a:pt x="2" y="250"/>
                  </a:lnTo>
                  <a:lnTo>
                    <a:pt x="8" y="258"/>
                  </a:lnTo>
                  <a:lnTo>
                    <a:pt x="8" y="258"/>
                  </a:lnTo>
                  <a:lnTo>
                    <a:pt x="17" y="264"/>
                  </a:lnTo>
                  <a:lnTo>
                    <a:pt x="25" y="267"/>
                  </a:lnTo>
                  <a:lnTo>
                    <a:pt x="36" y="267"/>
                  </a:lnTo>
                  <a:lnTo>
                    <a:pt x="47" y="262"/>
                  </a:lnTo>
                  <a:lnTo>
                    <a:pt x="55" y="256"/>
                  </a:lnTo>
                  <a:lnTo>
                    <a:pt x="133" y="151"/>
                  </a:lnTo>
                  <a:lnTo>
                    <a:pt x="133" y="151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1762" y="1242"/>
              <a:ext cx="293" cy="313"/>
            </a:xfrm>
            <a:custGeom>
              <a:avLst/>
              <a:gdLst/>
              <a:ahLst/>
              <a:cxnLst>
                <a:cxn ang="0">
                  <a:pos x="160" y="4"/>
                </a:cxn>
                <a:cxn ang="0">
                  <a:pos x="167" y="0"/>
                </a:cxn>
                <a:cxn ang="0">
                  <a:pos x="170" y="0"/>
                </a:cxn>
                <a:cxn ang="0">
                  <a:pos x="179" y="0"/>
                </a:cxn>
                <a:cxn ang="0">
                  <a:pos x="186" y="0"/>
                </a:cxn>
                <a:cxn ang="0">
                  <a:pos x="192" y="4"/>
                </a:cxn>
                <a:cxn ang="0">
                  <a:pos x="200" y="8"/>
                </a:cxn>
                <a:cxn ang="0">
                  <a:pos x="209" y="13"/>
                </a:cxn>
                <a:cxn ang="0">
                  <a:pos x="218" y="20"/>
                </a:cxn>
                <a:cxn ang="0">
                  <a:pos x="228" y="27"/>
                </a:cxn>
                <a:cxn ang="0">
                  <a:pos x="239" y="34"/>
                </a:cxn>
                <a:cxn ang="0">
                  <a:pos x="239" y="34"/>
                </a:cxn>
                <a:cxn ang="0">
                  <a:pos x="249" y="42"/>
                </a:cxn>
                <a:cxn ang="0">
                  <a:pos x="257" y="50"/>
                </a:cxn>
                <a:cxn ang="0">
                  <a:pos x="266" y="57"/>
                </a:cxn>
                <a:cxn ang="0">
                  <a:pos x="274" y="63"/>
                </a:cxn>
                <a:cxn ang="0">
                  <a:pos x="280" y="69"/>
                </a:cxn>
                <a:cxn ang="0">
                  <a:pos x="287" y="75"/>
                </a:cxn>
                <a:cxn ang="0">
                  <a:pos x="289" y="82"/>
                </a:cxn>
                <a:cxn ang="0">
                  <a:pos x="292" y="88"/>
                </a:cxn>
                <a:cxn ang="0">
                  <a:pos x="292" y="94"/>
                </a:cxn>
                <a:cxn ang="0">
                  <a:pos x="292" y="103"/>
                </a:cxn>
                <a:cxn ang="0">
                  <a:pos x="133" y="309"/>
                </a:cxn>
                <a:cxn ang="0">
                  <a:pos x="133" y="309"/>
                </a:cxn>
                <a:cxn ang="0">
                  <a:pos x="126" y="313"/>
                </a:cxn>
                <a:cxn ang="0">
                  <a:pos x="120" y="313"/>
                </a:cxn>
                <a:cxn ang="0">
                  <a:pos x="114" y="313"/>
                </a:cxn>
                <a:cxn ang="0">
                  <a:pos x="107" y="311"/>
                </a:cxn>
                <a:cxn ang="0">
                  <a:pos x="99" y="309"/>
                </a:cxn>
                <a:cxn ang="0">
                  <a:pos x="91" y="305"/>
                </a:cxn>
                <a:cxn ang="0">
                  <a:pos x="82" y="298"/>
                </a:cxn>
                <a:cxn ang="0">
                  <a:pos x="73" y="292"/>
                </a:cxn>
                <a:cxn ang="0">
                  <a:pos x="63" y="286"/>
                </a:cxn>
                <a:cxn ang="0">
                  <a:pos x="55" y="277"/>
                </a:cxn>
                <a:cxn ang="0">
                  <a:pos x="55" y="277"/>
                </a:cxn>
                <a:cxn ang="0">
                  <a:pos x="45" y="269"/>
                </a:cxn>
                <a:cxn ang="0">
                  <a:pos x="34" y="263"/>
                </a:cxn>
                <a:cxn ang="0">
                  <a:pos x="25" y="256"/>
                </a:cxn>
                <a:cxn ang="0">
                  <a:pos x="19" y="248"/>
                </a:cxn>
                <a:cxn ang="0">
                  <a:pos x="13" y="241"/>
                </a:cxn>
                <a:cxn ang="0">
                  <a:pos x="6" y="236"/>
                </a:cxn>
                <a:cxn ang="0">
                  <a:pos x="4" y="231"/>
                </a:cxn>
                <a:cxn ang="0">
                  <a:pos x="2" y="222"/>
                </a:cxn>
                <a:cxn ang="0">
                  <a:pos x="0" y="218"/>
                </a:cxn>
                <a:cxn ang="0">
                  <a:pos x="2" y="210"/>
                </a:cxn>
                <a:cxn ang="0">
                  <a:pos x="160" y="4"/>
                </a:cxn>
                <a:cxn ang="0">
                  <a:pos x="160" y="4"/>
                </a:cxn>
              </a:cxnLst>
              <a:rect l="0" t="0" r="r" b="b"/>
              <a:pathLst>
                <a:path w="293" h="314">
                  <a:moveTo>
                    <a:pt x="160" y="4"/>
                  </a:moveTo>
                  <a:lnTo>
                    <a:pt x="167" y="0"/>
                  </a:lnTo>
                  <a:lnTo>
                    <a:pt x="170" y="0"/>
                  </a:lnTo>
                  <a:lnTo>
                    <a:pt x="179" y="0"/>
                  </a:lnTo>
                  <a:lnTo>
                    <a:pt x="186" y="0"/>
                  </a:lnTo>
                  <a:lnTo>
                    <a:pt x="192" y="4"/>
                  </a:lnTo>
                  <a:lnTo>
                    <a:pt x="200" y="8"/>
                  </a:lnTo>
                  <a:lnTo>
                    <a:pt x="209" y="13"/>
                  </a:lnTo>
                  <a:lnTo>
                    <a:pt x="218" y="20"/>
                  </a:lnTo>
                  <a:lnTo>
                    <a:pt x="228" y="27"/>
                  </a:lnTo>
                  <a:lnTo>
                    <a:pt x="239" y="34"/>
                  </a:lnTo>
                  <a:lnTo>
                    <a:pt x="239" y="34"/>
                  </a:lnTo>
                  <a:lnTo>
                    <a:pt x="249" y="42"/>
                  </a:lnTo>
                  <a:lnTo>
                    <a:pt x="257" y="50"/>
                  </a:lnTo>
                  <a:lnTo>
                    <a:pt x="266" y="57"/>
                  </a:lnTo>
                  <a:lnTo>
                    <a:pt x="274" y="63"/>
                  </a:lnTo>
                  <a:lnTo>
                    <a:pt x="280" y="69"/>
                  </a:lnTo>
                  <a:lnTo>
                    <a:pt x="287" y="75"/>
                  </a:lnTo>
                  <a:lnTo>
                    <a:pt x="289" y="82"/>
                  </a:lnTo>
                  <a:lnTo>
                    <a:pt x="292" y="88"/>
                  </a:lnTo>
                  <a:lnTo>
                    <a:pt x="292" y="94"/>
                  </a:lnTo>
                  <a:lnTo>
                    <a:pt x="292" y="103"/>
                  </a:lnTo>
                  <a:lnTo>
                    <a:pt x="133" y="309"/>
                  </a:lnTo>
                  <a:lnTo>
                    <a:pt x="133" y="309"/>
                  </a:lnTo>
                  <a:lnTo>
                    <a:pt x="126" y="313"/>
                  </a:lnTo>
                  <a:lnTo>
                    <a:pt x="120" y="313"/>
                  </a:lnTo>
                  <a:lnTo>
                    <a:pt x="114" y="313"/>
                  </a:lnTo>
                  <a:lnTo>
                    <a:pt x="107" y="311"/>
                  </a:lnTo>
                  <a:lnTo>
                    <a:pt x="99" y="309"/>
                  </a:lnTo>
                  <a:lnTo>
                    <a:pt x="91" y="305"/>
                  </a:lnTo>
                  <a:lnTo>
                    <a:pt x="82" y="298"/>
                  </a:lnTo>
                  <a:lnTo>
                    <a:pt x="73" y="292"/>
                  </a:lnTo>
                  <a:lnTo>
                    <a:pt x="63" y="286"/>
                  </a:lnTo>
                  <a:lnTo>
                    <a:pt x="55" y="277"/>
                  </a:lnTo>
                  <a:lnTo>
                    <a:pt x="55" y="277"/>
                  </a:lnTo>
                  <a:lnTo>
                    <a:pt x="45" y="269"/>
                  </a:lnTo>
                  <a:lnTo>
                    <a:pt x="34" y="263"/>
                  </a:lnTo>
                  <a:lnTo>
                    <a:pt x="25" y="256"/>
                  </a:lnTo>
                  <a:lnTo>
                    <a:pt x="19" y="248"/>
                  </a:lnTo>
                  <a:lnTo>
                    <a:pt x="13" y="241"/>
                  </a:lnTo>
                  <a:lnTo>
                    <a:pt x="6" y="236"/>
                  </a:lnTo>
                  <a:lnTo>
                    <a:pt x="4" y="231"/>
                  </a:lnTo>
                  <a:lnTo>
                    <a:pt x="2" y="222"/>
                  </a:lnTo>
                  <a:lnTo>
                    <a:pt x="0" y="218"/>
                  </a:lnTo>
                  <a:lnTo>
                    <a:pt x="2" y="210"/>
                  </a:lnTo>
                  <a:lnTo>
                    <a:pt x="160" y="4"/>
                  </a:lnTo>
                  <a:lnTo>
                    <a:pt x="160" y="4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auto">
            <a:xfrm>
              <a:off x="1762" y="1242"/>
              <a:ext cx="293" cy="313"/>
            </a:xfrm>
            <a:custGeom>
              <a:avLst/>
              <a:gdLst/>
              <a:ahLst/>
              <a:cxnLst>
                <a:cxn ang="0">
                  <a:pos x="160" y="4"/>
                </a:cxn>
                <a:cxn ang="0">
                  <a:pos x="167" y="0"/>
                </a:cxn>
                <a:cxn ang="0">
                  <a:pos x="170" y="0"/>
                </a:cxn>
                <a:cxn ang="0">
                  <a:pos x="179" y="0"/>
                </a:cxn>
                <a:cxn ang="0">
                  <a:pos x="186" y="0"/>
                </a:cxn>
                <a:cxn ang="0">
                  <a:pos x="192" y="4"/>
                </a:cxn>
                <a:cxn ang="0">
                  <a:pos x="200" y="8"/>
                </a:cxn>
                <a:cxn ang="0">
                  <a:pos x="209" y="13"/>
                </a:cxn>
                <a:cxn ang="0">
                  <a:pos x="218" y="20"/>
                </a:cxn>
                <a:cxn ang="0">
                  <a:pos x="228" y="27"/>
                </a:cxn>
                <a:cxn ang="0">
                  <a:pos x="239" y="34"/>
                </a:cxn>
                <a:cxn ang="0">
                  <a:pos x="239" y="34"/>
                </a:cxn>
                <a:cxn ang="0">
                  <a:pos x="249" y="42"/>
                </a:cxn>
                <a:cxn ang="0">
                  <a:pos x="257" y="50"/>
                </a:cxn>
                <a:cxn ang="0">
                  <a:pos x="266" y="57"/>
                </a:cxn>
                <a:cxn ang="0">
                  <a:pos x="274" y="63"/>
                </a:cxn>
                <a:cxn ang="0">
                  <a:pos x="280" y="69"/>
                </a:cxn>
                <a:cxn ang="0">
                  <a:pos x="287" y="75"/>
                </a:cxn>
                <a:cxn ang="0">
                  <a:pos x="289" y="82"/>
                </a:cxn>
                <a:cxn ang="0">
                  <a:pos x="292" y="88"/>
                </a:cxn>
                <a:cxn ang="0">
                  <a:pos x="292" y="94"/>
                </a:cxn>
                <a:cxn ang="0">
                  <a:pos x="292" y="103"/>
                </a:cxn>
                <a:cxn ang="0">
                  <a:pos x="133" y="309"/>
                </a:cxn>
                <a:cxn ang="0">
                  <a:pos x="133" y="309"/>
                </a:cxn>
                <a:cxn ang="0">
                  <a:pos x="126" y="313"/>
                </a:cxn>
                <a:cxn ang="0">
                  <a:pos x="120" y="313"/>
                </a:cxn>
                <a:cxn ang="0">
                  <a:pos x="114" y="313"/>
                </a:cxn>
                <a:cxn ang="0">
                  <a:pos x="107" y="311"/>
                </a:cxn>
                <a:cxn ang="0">
                  <a:pos x="99" y="309"/>
                </a:cxn>
                <a:cxn ang="0">
                  <a:pos x="91" y="305"/>
                </a:cxn>
                <a:cxn ang="0">
                  <a:pos x="82" y="298"/>
                </a:cxn>
                <a:cxn ang="0">
                  <a:pos x="73" y="292"/>
                </a:cxn>
                <a:cxn ang="0">
                  <a:pos x="63" y="286"/>
                </a:cxn>
                <a:cxn ang="0">
                  <a:pos x="55" y="277"/>
                </a:cxn>
                <a:cxn ang="0">
                  <a:pos x="55" y="277"/>
                </a:cxn>
                <a:cxn ang="0">
                  <a:pos x="45" y="269"/>
                </a:cxn>
                <a:cxn ang="0">
                  <a:pos x="34" y="263"/>
                </a:cxn>
                <a:cxn ang="0">
                  <a:pos x="25" y="256"/>
                </a:cxn>
                <a:cxn ang="0">
                  <a:pos x="19" y="248"/>
                </a:cxn>
                <a:cxn ang="0">
                  <a:pos x="13" y="241"/>
                </a:cxn>
                <a:cxn ang="0">
                  <a:pos x="6" y="236"/>
                </a:cxn>
                <a:cxn ang="0">
                  <a:pos x="4" y="231"/>
                </a:cxn>
                <a:cxn ang="0">
                  <a:pos x="2" y="222"/>
                </a:cxn>
                <a:cxn ang="0">
                  <a:pos x="0" y="218"/>
                </a:cxn>
                <a:cxn ang="0">
                  <a:pos x="2" y="210"/>
                </a:cxn>
                <a:cxn ang="0">
                  <a:pos x="160" y="4"/>
                </a:cxn>
                <a:cxn ang="0">
                  <a:pos x="160" y="4"/>
                </a:cxn>
              </a:cxnLst>
              <a:rect l="0" t="0" r="r" b="b"/>
              <a:pathLst>
                <a:path w="293" h="314">
                  <a:moveTo>
                    <a:pt x="160" y="4"/>
                  </a:moveTo>
                  <a:lnTo>
                    <a:pt x="167" y="0"/>
                  </a:lnTo>
                  <a:lnTo>
                    <a:pt x="170" y="0"/>
                  </a:lnTo>
                  <a:lnTo>
                    <a:pt x="179" y="0"/>
                  </a:lnTo>
                  <a:lnTo>
                    <a:pt x="186" y="0"/>
                  </a:lnTo>
                  <a:lnTo>
                    <a:pt x="192" y="4"/>
                  </a:lnTo>
                  <a:lnTo>
                    <a:pt x="200" y="8"/>
                  </a:lnTo>
                  <a:lnTo>
                    <a:pt x="209" y="13"/>
                  </a:lnTo>
                  <a:lnTo>
                    <a:pt x="218" y="20"/>
                  </a:lnTo>
                  <a:lnTo>
                    <a:pt x="228" y="27"/>
                  </a:lnTo>
                  <a:lnTo>
                    <a:pt x="239" y="34"/>
                  </a:lnTo>
                  <a:lnTo>
                    <a:pt x="239" y="34"/>
                  </a:lnTo>
                  <a:lnTo>
                    <a:pt x="249" y="42"/>
                  </a:lnTo>
                  <a:lnTo>
                    <a:pt x="257" y="50"/>
                  </a:lnTo>
                  <a:lnTo>
                    <a:pt x="266" y="57"/>
                  </a:lnTo>
                  <a:lnTo>
                    <a:pt x="274" y="63"/>
                  </a:lnTo>
                  <a:lnTo>
                    <a:pt x="280" y="69"/>
                  </a:lnTo>
                  <a:lnTo>
                    <a:pt x="287" y="75"/>
                  </a:lnTo>
                  <a:lnTo>
                    <a:pt x="289" y="82"/>
                  </a:lnTo>
                  <a:lnTo>
                    <a:pt x="292" y="88"/>
                  </a:lnTo>
                  <a:lnTo>
                    <a:pt x="292" y="94"/>
                  </a:lnTo>
                  <a:lnTo>
                    <a:pt x="292" y="103"/>
                  </a:lnTo>
                  <a:lnTo>
                    <a:pt x="133" y="309"/>
                  </a:lnTo>
                  <a:lnTo>
                    <a:pt x="133" y="309"/>
                  </a:lnTo>
                  <a:lnTo>
                    <a:pt x="126" y="313"/>
                  </a:lnTo>
                  <a:lnTo>
                    <a:pt x="120" y="313"/>
                  </a:lnTo>
                  <a:lnTo>
                    <a:pt x="114" y="313"/>
                  </a:lnTo>
                  <a:lnTo>
                    <a:pt x="107" y="311"/>
                  </a:lnTo>
                  <a:lnTo>
                    <a:pt x="99" y="309"/>
                  </a:lnTo>
                  <a:lnTo>
                    <a:pt x="91" y="305"/>
                  </a:lnTo>
                  <a:lnTo>
                    <a:pt x="82" y="298"/>
                  </a:lnTo>
                  <a:lnTo>
                    <a:pt x="73" y="292"/>
                  </a:lnTo>
                  <a:lnTo>
                    <a:pt x="63" y="286"/>
                  </a:lnTo>
                  <a:lnTo>
                    <a:pt x="55" y="277"/>
                  </a:lnTo>
                  <a:lnTo>
                    <a:pt x="55" y="277"/>
                  </a:lnTo>
                  <a:lnTo>
                    <a:pt x="45" y="269"/>
                  </a:lnTo>
                  <a:lnTo>
                    <a:pt x="34" y="263"/>
                  </a:lnTo>
                  <a:lnTo>
                    <a:pt x="25" y="256"/>
                  </a:lnTo>
                  <a:lnTo>
                    <a:pt x="19" y="248"/>
                  </a:lnTo>
                  <a:lnTo>
                    <a:pt x="13" y="241"/>
                  </a:lnTo>
                  <a:lnTo>
                    <a:pt x="6" y="236"/>
                  </a:lnTo>
                  <a:lnTo>
                    <a:pt x="4" y="231"/>
                  </a:lnTo>
                  <a:lnTo>
                    <a:pt x="2" y="222"/>
                  </a:lnTo>
                  <a:lnTo>
                    <a:pt x="0" y="218"/>
                  </a:lnTo>
                  <a:lnTo>
                    <a:pt x="2" y="210"/>
                  </a:lnTo>
                  <a:lnTo>
                    <a:pt x="160" y="4"/>
                  </a:lnTo>
                  <a:lnTo>
                    <a:pt x="160" y="4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auto">
            <a:xfrm>
              <a:off x="1733" y="1209"/>
              <a:ext cx="216" cy="269"/>
            </a:xfrm>
            <a:custGeom>
              <a:avLst/>
              <a:gdLst/>
              <a:ahLst/>
              <a:cxnLst>
                <a:cxn ang="0">
                  <a:pos x="132" y="153"/>
                </a:cxn>
                <a:cxn ang="0">
                  <a:pos x="210" y="50"/>
                </a:cxn>
                <a:cxn ang="0">
                  <a:pos x="210" y="50"/>
                </a:cxn>
                <a:cxn ang="0">
                  <a:pos x="214" y="40"/>
                </a:cxn>
                <a:cxn ang="0">
                  <a:pos x="217" y="29"/>
                </a:cxn>
                <a:cxn ang="0">
                  <a:pos x="214" y="19"/>
                </a:cxn>
                <a:cxn ang="0">
                  <a:pos x="210" y="10"/>
                </a:cxn>
                <a:cxn ang="0">
                  <a:pos x="201" y="2"/>
                </a:cxn>
                <a:cxn ang="0">
                  <a:pos x="201" y="2"/>
                </a:cxn>
                <a:cxn ang="0">
                  <a:pos x="191" y="0"/>
                </a:cxn>
                <a:cxn ang="0">
                  <a:pos x="182" y="0"/>
                </a:cxn>
                <a:cxn ang="0">
                  <a:pos x="172" y="4"/>
                </a:cxn>
                <a:cxn ang="0">
                  <a:pos x="164" y="10"/>
                </a:cxn>
                <a:cxn ang="0">
                  <a:pos x="157" y="19"/>
                </a:cxn>
                <a:cxn ang="0">
                  <a:pos x="81" y="116"/>
                </a:cxn>
                <a:cxn ang="0">
                  <a:pos x="9" y="213"/>
                </a:cxn>
                <a:cxn ang="0">
                  <a:pos x="9" y="213"/>
                </a:cxn>
                <a:cxn ang="0">
                  <a:pos x="3" y="220"/>
                </a:cxn>
                <a:cxn ang="0">
                  <a:pos x="0" y="231"/>
                </a:cxn>
                <a:cxn ang="0">
                  <a:pos x="0" y="242"/>
                </a:cxn>
                <a:cxn ang="0">
                  <a:pos x="1" y="252"/>
                </a:cxn>
                <a:cxn ang="0">
                  <a:pos x="7" y="261"/>
                </a:cxn>
                <a:cxn ang="0">
                  <a:pos x="7" y="261"/>
                </a:cxn>
                <a:cxn ang="0">
                  <a:pos x="14" y="265"/>
                </a:cxn>
                <a:cxn ang="0">
                  <a:pos x="25" y="268"/>
                </a:cxn>
                <a:cxn ang="0">
                  <a:pos x="35" y="268"/>
                </a:cxn>
                <a:cxn ang="0">
                  <a:pos x="46" y="263"/>
                </a:cxn>
                <a:cxn ang="0">
                  <a:pos x="53" y="257"/>
                </a:cxn>
                <a:cxn ang="0">
                  <a:pos x="132" y="153"/>
                </a:cxn>
                <a:cxn ang="0">
                  <a:pos x="132" y="153"/>
                </a:cxn>
              </a:cxnLst>
              <a:rect l="0" t="0" r="r" b="b"/>
              <a:pathLst>
                <a:path w="218" h="269">
                  <a:moveTo>
                    <a:pt x="132" y="153"/>
                  </a:moveTo>
                  <a:lnTo>
                    <a:pt x="210" y="50"/>
                  </a:lnTo>
                  <a:lnTo>
                    <a:pt x="210" y="50"/>
                  </a:lnTo>
                  <a:lnTo>
                    <a:pt x="214" y="40"/>
                  </a:lnTo>
                  <a:lnTo>
                    <a:pt x="217" y="29"/>
                  </a:lnTo>
                  <a:lnTo>
                    <a:pt x="214" y="19"/>
                  </a:lnTo>
                  <a:lnTo>
                    <a:pt x="210" y="10"/>
                  </a:lnTo>
                  <a:lnTo>
                    <a:pt x="201" y="2"/>
                  </a:lnTo>
                  <a:lnTo>
                    <a:pt x="201" y="2"/>
                  </a:lnTo>
                  <a:lnTo>
                    <a:pt x="191" y="0"/>
                  </a:lnTo>
                  <a:lnTo>
                    <a:pt x="182" y="0"/>
                  </a:lnTo>
                  <a:lnTo>
                    <a:pt x="172" y="4"/>
                  </a:lnTo>
                  <a:lnTo>
                    <a:pt x="164" y="10"/>
                  </a:lnTo>
                  <a:lnTo>
                    <a:pt x="157" y="19"/>
                  </a:lnTo>
                  <a:lnTo>
                    <a:pt x="81" y="116"/>
                  </a:lnTo>
                  <a:lnTo>
                    <a:pt x="9" y="213"/>
                  </a:lnTo>
                  <a:lnTo>
                    <a:pt x="9" y="213"/>
                  </a:lnTo>
                  <a:lnTo>
                    <a:pt x="3" y="220"/>
                  </a:lnTo>
                  <a:lnTo>
                    <a:pt x="0" y="231"/>
                  </a:lnTo>
                  <a:lnTo>
                    <a:pt x="0" y="242"/>
                  </a:lnTo>
                  <a:lnTo>
                    <a:pt x="1" y="252"/>
                  </a:lnTo>
                  <a:lnTo>
                    <a:pt x="7" y="261"/>
                  </a:lnTo>
                  <a:lnTo>
                    <a:pt x="7" y="261"/>
                  </a:lnTo>
                  <a:lnTo>
                    <a:pt x="14" y="265"/>
                  </a:lnTo>
                  <a:lnTo>
                    <a:pt x="25" y="268"/>
                  </a:lnTo>
                  <a:lnTo>
                    <a:pt x="35" y="268"/>
                  </a:lnTo>
                  <a:lnTo>
                    <a:pt x="46" y="263"/>
                  </a:lnTo>
                  <a:lnTo>
                    <a:pt x="53" y="257"/>
                  </a:lnTo>
                  <a:lnTo>
                    <a:pt x="132" y="153"/>
                  </a:lnTo>
                  <a:lnTo>
                    <a:pt x="132" y="153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auto">
            <a:xfrm>
              <a:off x="1733" y="1209"/>
              <a:ext cx="216" cy="269"/>
            </a:xfrm>
            <a:custGeom>
              <a:avLst/>
              <a:gdLst/>
              <a:ahLst/>
              <a:cxnLst>
                <a:cxn ang="0">
                  <a:pos x="132" y="153"/>
                </a:cxn>
                <a:cxn ang="0">
                  <a:pos x="210" y="50"/>
                </a:cxn>
                <a:cxn ang="0">
                  <a:pos x="210" y="50"/>
                </a:cxn>
                <a:cxn ang="0">
                  <a:pos x="214" y="40"/>
                </a:cxn>
                <a:cxn ang="0">
                  <a:pos x="217" y="29"/>
                </a:cxn>
                <a:cxn ang="0">
                  <a:pos x="214" y="19"/>
                </a:cxn>
                <a:cxn ang="0">
                  <a:pos x="210" y="10"/>
                </a:cxn>
                <a:cxn ang="0">
                  <a:pos x="201" y="2"/>
                </a:cxn>
                <a:cxn ang="0">
                  <a:pos x="201" y="2"/>
                </a:cxn>
                <a:cxn ang="0">
                  <a:pos x="191" y="0"/>
                </a:cxn>
                <a:cxn ang="0">
                  <a:pos x="182" y="0"/>
                </a:cxn>
                <a:cxn ang="0">
                  <a:pos x="172" y="4"/>
                </a:cxn>
                <a:cxn ang="0">
                  <a:pos x="164" y="10"/>
                </a:cxn>
                <a:cxn ang="0">
                  <a:pos x="157" y="19"/>
                </a:cxn>
                <a:cxn ang="0">
                  <a:pos x="81" y="116"/>
                </a:cxn>
                <a:cxn ang="0">
                  <a:pos x="9" y="213"/>
                </a:cxn>
                <a:cxn ang="0">
                  <a:pos x="9" y="213"/>
                </a:cxn>
                <a:cxn ang="0">
                  <a:pos x="3" y="220"/>
                </a:cxn>
                <a:cxn ang="0">
                  <a:pos x="0" y="231"/>
                </a:cxn>
                <a:cxn ang="0">
                  <a:pos x="0" y="242"/>
                </a:cxn>
                <a:cxn ang="0">
                  <a:pos x="1" y="252"/>
                </a:cxn>
                <a:cxn ang="0">
                  <a:pos x="7" y="261"/>
                </a:cxn>
                <a:cxn ang="0">
                  <a:pos x="7" y="261"/>
                </a:cxn>
                <a:cxn ang="0">
                  <a:pos x="14" y="265"/>
                </a:cxn>
                <a:cxn ang="0">
                  <a:pos x="25" y="268"/>
                </a:cxn>
                <a:cxn ang="0">
                  <a:pos x="35" y="268"/>
                </a:cxn>
                <a:cxn ang="0">
                  <a:pos x="46" y="263"/>
                </a:cxn>
                <a:cxn ang="0">
                  <a:pos x="53" y="257"/>
                </a:cxn>
                <a:cxn ang="0">
                  <a:pos x="132" y="153"/>
                </a:cxn>
                <a:cxn ang="0">
                  <a:pos x="132" y="153"/>
                </a:cxn>
              </a:cxnLst>
              <a:rect l="0" t="0" r="r" b="b"/>
              <a:pathLst>
                <a:path w="218" h="269">
                  <a:moveTo>
                    <a:pt x="132" y="153"/>
                  </a:moveTo>
                  <a:lnTo>
                    <a:pt x="210" y="50"/>
                  </a:lnTo>
                  <a:lnTo>
                    <a:pt x="210" y="50"/>
                  </a:lnTo>
                  <a:lnTo>
                    <a:pt x="214" y="40"/>
                  </a:lnTo>
                  <a:lnTo>
                    <a:pt x="217" y="29"/>
                  </a:lnTo>
                  <a:lnTo>
                    <a:pt x="214" y="19"/>
                  </a:lnTo>
                  <a:lnTo>
                    <a:pt x="210" y="10"/>
                  </a:lnTo>
                  <a:lnTo>
                    <a:pt x="201" y="2"/>
                  </a:lnTo>
                  <a:lnTo>
                    <a:pt x="201" y="2"/>
                  </a:lnTo>
                  <a:lnTo>
                    <a:pt x="191" y="0"/>
                  </a:lnTo>
                  <a:lnTo>
                    <a:pt x="182" y="0"/>
                  </a:lnTo>
                  <a:lnTo>
                    <a:pt x="172" y="4"/>
                  </a:lnTo>
                  <a:lnTo>
                    <a:pt x="164" y="10"/>
                  </a:lnTo>
                  <a:lnTo>
                    <a:pt x="157" y="19"/>
                  </a:lnTo>
                  <a:lnTo>
                    <a:pt x="81" y="116"/>
                  </a:lnTo>
                  <a:lnTo>
                    <a:pt x="9" y="213"/>
                  </a:lnTo>
                  <a:lnTo>
                    <a:pt x="9" y="213"/>
                  </a:lnTo>
                  <a:lnTo>
                    <a:pt x="3" y="220"/>
                  </a:lnTo>
                  <a:lnTo>
                    <a:pt x="0" y="231"/>
                  </a:lnTo>
                  <a:lnTo>
                    <a:pt x="0" y="242"/>
                  </a:lnTo>
                  <a:lnTo>
                    <a:pt x="1" y="252"/>
                  </a:lnTo>
                  <a:lnTo>
                    <a:pt x="7" y="261"/>
                  </a:lnTo>
                  <a:lnTo>
                    <a:pt x="7" y="261"/>
                  </a:lnTo>
                  <a:lnTo>
                    <a:pt x="14" y="265"/>
                  </a:lnTo>
                  <a:lnTo>
                    <a:pt x="25" y="268"/>
                  </a:lnTo>
                  <a:lnTo>
                    <a:pt x="35" y="268"/>
                  </a:lnTo>
                  <a:lnTo>
                    <a:pt x="46" y="263"/>
                  </a:lnTo>
                  <a:lnTo>
                    <a:pt x="53" y="257"/>
                  </a:lnTo>
                  <a:lnTo>
                    <a:pt x="132" y="153"/>
                  </a:lnTo>
                  <a:lnTo>
                    <a:pt x="132" y="153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21"/>
            <p:cNvSpPr>
              <a:spLocks/>
            </p:cNvSpPr>
            <p:nvPr/>
          </p:nvSpPr>
          <p:spPr bwMode="auto">
            <a:xfrm>
              <a:off x="1395" y="977"/>
              <a:ext cx="254" cy="272"/>
            </a:xfrm>
            <a:custGeom>
              <a:avLst/>
              <a:gdLst/>
              <a:ahLst/>
              <a:cxnLst>
                <a:cxn ang="0">
                  <a:pos x="253" y="46"/>
                </a:cxn>
                <a:cxn ang="0">
                  <a:pos x="242" y="46"/>
                </a:cxn>
                <a:cxn ang="0">
                  <a:pos x="232" y="48"/>
                </a:cxn>
                <a:cxn ang="0">
                  <a:pos x="218" y="50"/>
                </a:cxn>
                <a:cxn ang="0">
                  <a:pos x="209" y="52"/>
                </a:cxn>
                <a:cxn ang="0">
                  <a:pos x="195" y="57"/>
                </a:cxn>
                <a:cxn ang="0">
                  <a:pos x="195" y="57"/>
                </a:cxn>
                <a:cxn ang="0">
                  <a:pos x="172" y="66"/>
                </a:cxn>
                <a:cxn ang="0">
                  <a:pos x="151" y="82"/>
                </a:cxn>
                <a:cxn ang="0">
                  <a:pos x="133" y="98"/>
                </a:cxn>
                <a:cxn ang="0">
                  <a:pos x="115" y="119"/>
                </a:cxn>
                <a:cxn ang="0">
                  <a:pos x="101" y="142"/>
                </a:cxn>
                <a:cxn ang="0">
                  <a:pos x="90" y="165"/>
                </a:cxn>
                <a:cxn ang="0">
                  <a:pos x="82" y="190"/>
                </a:cxn>
                <a:cxn ang="0">
                  <a:pos x="78" y="218"/>
                </a:cxn>
                <a:cxn ang="0">
                  <a:pos x="78" y="243"/>
                </a:cxn>
                <a:cxn ang="0">
                  <a:pos x="80" y="268"/>
                </a:cxn>
                <a:cxn ang="0">
                  <a:pos x="80" y="268"/>
                </a:cxn>
                <a:cxn ang="0">
                  <a:pos x="82" y="271"/>
                </a:cxn>
                <a:cxn ang="0">
                  <a:pos x="80" y="271"/>
                </a:cxn>
                <a:cxn ang="0">
                  <a:pos x="80" y="268"/>
                </a:cxn>
                <a:cxn ang="0">
                  <a:pos x="80" y="266"/>
                </a:cxn>
                <a:cxn ang="0">
                  <a:pos x="80" y="268"/>
                </a:cxn>
                <a:cxn ang="0">
                  <a:pos x="80" y="268"/>
                </a:cxn>
                <a:cxn ang="0">
                  <a:pos x="67" y="260"/>
                </a:cxn>
                <a:cxn ang="0">
                  <a:pos x="55" y="252"/>
                </a:cxn>
                <a:cxn ang="0">
                  <a:pos x="41" y="241"/>
                </a:cxn>
                <a:cxn ang="0">
                  <a:pos x="31" y="231"/>
                </a:cxn>
                <a:cxn ang="0">
                  <a:pos x="23" y="218"/>
                </a:cxn>
                <a:cxn ang="0">
                  <a:pos x="14" y="206"/>
                </a:cxn>
                <a:cxn ang="0">
                  <a:pos x="8" y="190"/>
                </a:cxn>
                <a:cxn ang="0">
                  <a:pos x="4" y="176"/>
                </a:cxn>
                <a:cxn ang="0">
                  <a:pos x="2" y="162"/>
                </a:cxn>
                <a:cxn ang="0">
                  <a:pos x="0" y="142"/>
                </a:cxn>
                <a:cxn ang="0">
                  <a:pos x="0" y="142"/>
                </a:cxn>
                <a:cxn ang="0">
                  <a:pos x="2" y="121"/>
                </a:cxn>
                <a:cxn ang="0">
                  <a:pos x="8" y="98"/>
                </a:cxn>
                <a:cxn ang="0">
                  <a:pos x="16" y="77"/>
                </a:cxn>
                <a:cxn ang="0">
                  <a:pos x="29" y="59"/>
                </a:cxn>
                <a:cxn ang="0">
                  <a:pos x="41" y="41"/>
                </a:cxn>
                <a:cxn ang="0">
                  <a:pos x="61" y="27"/>
                </a:cxn>
                <a:cxn ang="0">
                  <a:pos x="78" y="15"/>
                </a:cxn>
                <a:cxn ang="0">
                  <a:pos x="99" y="6"/>
                </a:cxn>
                <a:cxn ang="0">
                  <a:pos x="122" y="2"/>
                </a:cxn>
                <a:cxn ang="0">
                  <a:pos x="145" y="0"/>
                </a:cxn>
                <a:cxn ang="0">
                  <a:pos x="145" y="0"/>
                </a:cxn>
                <a:cxn ang="0">
                  <a:pos x="158" y="0"/>
                </a:cxn>
                <a:cxn ang="0">
                  <a:pos x="170" y="2"/>
                </a:cxn>
                <a:cxn ang="0">
                  <a:pos x="183" y="4"/>
                </a:cxn>
                <a:cxn ang="0">
                  <a:pos x="193" y="6"/>
                </a:cxn>
                <a:cxn ang="0">
                  <a:pos x="206" y="13"/>
                </a:cxn>
                <a:cxn ang="0">
                  <a:pos x="214" y="16"/>
                </a:cxn>
                <a:cxn ang="0">
                  <a:pos x="225" y="23"/>
                </a:cxn>
                <a:cxn ang="0">
                  <a:pos x="236" y="31"/>
                </a:cxn>
                <a:cxn ang="0">
                  <a:pos x="244" y="38"/>
                </a:cxn>
                <a:cxn ang="0">
                  <a:pos x="253" y="46"/>
                </a:cxn>
                <a:cxn ang="0">
                  <a:pos x="253" y="46"/>
                </a:cxn>
              </a:cxnLst>
              <a:rect l="0" t="0" r="r" b="b"/>
              <a:pathLst>
                <a:path w="254" h="272">
                  <a:moveTo>
                    <a:pt x="253" y="46"/>
                  </a:moveTo>
                  <a:lnTo>
                    <a:pt x="242" y="46"/>
                  </a:lnTo>
                  <a:lnTo>
                    <a:pt x="232" y="48"/>
                  </a:lnTo>
                  <a:lnTo>
                    <a:pt x="218" y="50"/>
                  </a:lnTo>
                  <a:lnTo>
                    <a:pt x="209" y="52"/>
                  </a:lnTo>
                  <a:lnTo>
                    <a:pt x="195" y="57"/>
                  </a:lnTo>
                  <a:lnTo>
                    <a:pt x="195" y="57"/>
                  </a:lnTo>
                  <a:lnTo>
                    <a:pt x="172" y="66"/>
                  </a:lnTo>
                  <a:lnTo>
                    <a:pt x="151" y="82"/>
                  </a:lnTo>
                  <a:lnTo>
                    <a:pt x="133" y="98"/>
                  </a:lnTo>
                  <a:lnTo>
                    <a:pt x="115" y="119"/>
                  </a:lnTo>
                  <a:lnTo>
                    <a:pt x="101" y="142"/>
                  </a:lnTo>
                  <a:lnTo>
                    <a:pt x="90" y="165"/>
                  </a:lnTo>
                  <a:lnTo>
                    <a:pt x="82" y="190"/>
                  </a:lnTo>
                  <a:lnTo>
                    <a:pt x="78" y="218"/>
                  </a:lnTo>
                  <a:lnTo>
                    <a:pt x="78" y="243"/>
                  </a:lnTo>
                  <a:lnTo>
                    <a:pt x="80" y="268"/>
                  </a:lnTo>
                  <a:lnTo>
                    <a:pt x="80" y="268"/>
                  </a:lnTo>
                  <a:lnTo>
                    <a:pt x="82" y="271"/>
                  </a:lnTo>
                  <a:lnTo>
                    <a:pt x="80" y="271"/>
                  </a:lnTo>
                  <a:lnTo>
                    <a:pt x="80" y="268"/>
                  </a:lnTo>
                  <a:lnTo>
                    <a:pt x="80" y="266"/>
                  </a:lnTo>
                  <a:lnTo>
                    <a:pt x="80" y="268"/>
                  </a:lnTo>
                  <a:lnTo>
                    <a:pt x="80" y="268"/>
                  </a:lnTo>
                  <a:lnTo>
                    <a:pt x="67" y="260"/>
                  </a:lnTo>
                  <a:lnTo>
                    <a:pt x="55" y="252"/>
                  </a:lnTo>
                  <a:lnTo>
                    <a:pt x="41" y="241"/>
                  </a:lnTo>
                  <a:lnTo>
                    <a:pt x="31" y="231"/>
                  </a:lnTo>
                  <a:lnTo>
                    <a:pt x="23" y="218"/>
                  </a:lnTo>
                  <a:lnTo>
                    <a:pt x="14" y="206"/>
                  </a:lnTo>
                  <a:lnTo>
                    <a:pt x="8" y="190"/>
                  </a:lnTo>
                  <a:lnTo>
                    <a:pt x="4" y="176"/>
                  </a:lnTo>
                  <a:lnTo>
                    <a:pt x="2" y="162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2" y="121"/>
                  </a:lnTo>
                  <a:lnTo>
                    <a:pt x="8" y="98"/>
                  </a:lnTo>
                  <a:lnTo>
                    <a:pt x="16" y="77"/>
                  </a:lnTo>
                  <a:lnTo>
                    <a:pt x="29" y="59"/>
                  </a:lnTo>
                  <a:lnTo>
                    <a:pt x="41" y="41"/>
                  </a:lnTo>
                  <a:lnTo>
                    <a:pt x="61" y="27"/>
                  </a:lnTo>
                  <a:lnTo>
                    <a:pt x="78" y="15"/>
                  </a:lnTo>
                  <a:lnTo>
                    <a:pt x="99" y="6"/>
                  </a:lnTo>
                  <a:lnTo>
                    <a:pt x="122" y="2"/>
                  </a:lnTo>
                  <a:lnTo>
                    <a:pt x="145" y="0"/>
                  </a:lnTo>
                  <a:lnTo>
                    <a:pt x="145" y="0"/>
                  </a:lnTo>
                  <a:lnTo>
                    <a:pt x="158" y="0"/>
                  </a:lnTo>
                  <a:lnTo>
                    <a:pt x="170" y="2"/>
                  </a:lnTo>
                  <a:lnTo>
                    <a:pt x="183" y="4"/>
                  </a:lnTo>
                  <a:lnTo>
                    <a:pt x="193" y="6"/>
                  </a:lnTo>
                  <a:lnTo>
                    <a:pt x="206" y="13"/>
                  </a:lnTo>
                  <a:lnTo>
                    <a:pt x="214" y="16"/>
                  </a:lnTo>
                  <a:lnTo>
                    <a:pt x="225" y="23"/>
                  </a:lnTo>
                  <a:lnTo>
                    <a:pt x="236" y="31"/>
                  </a:lnTo>
                  <a:lnTo>
                    <a:pt x="244" y="38"/>
                  </a:lnTo>
                  <a:lnTo>
                    <a:pt x="253" y="46"/>
                  </a:lnTo>
                  <a:lnTo>
                    <a:pt x="253" y="46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1395" y="977"/>
              <a:ext cx="254" cy="272"/>
            </a:xfrm>
            <a:custGeom>
              <a:avLst/>
              <a:gdLst/>
              <a:ahLst/>
              <a:cxnLst>
                <a:cxn ang="0">
                  <a:pos x="253" y="46"/>
                </a:cxn>
                <a:cxn ang="0">
                  <a:pos x="242" y="46"/>
                </a:cxn>
                <a:cxn ang="0">
                  <a:pos x="232" y="48"/>
                </a:cxn>
                <a:cxn ang="0">
                  <a:pos x="218" y="50"/>
                </a:cxn>
                <a:cxn ang="0">
                  <a:pos x="209" y="52"/>
                </a:cxn>
                <a:cxn ang="0">
                  <a:pos x="195" y="57"/>
                </a:cxn>
                <a:cxn ang="0">
                  <a:pos x="195" y="57"/>
                </a:cxn>
                <a:cxn ang="0">
                  <a:pos x="172" y="66"/>
                </a:cxn>
                <a:cxn ang="0">
                  <a:pos x="151" y="82"/>
                </a:cxn>
                <a:cxn ang="0">
                  <a:pos x="133" y="98"/>
                </a:cxn>
                <a:cxn ang="0">
                  <a:pos x="115" y="119"/>
                </a:cxn>
                <a:cxn ang="0">
                  <a:pos x="101" y="142"/>
                </a:cxn>
                <a:cxn ang="0">
                  <a:pos x="90" y="165"/>
                </a:cxn>
                <a:cxn ang="0">
                  <a:pos x="82" y="190"/>
                </a:cxn>
                <a:cxn ang="0">
                  <a:pos x="78" y="218"/>
                </a:cxn>
                <a:cxn ang="0">
                  <a:pos x="78" y="243"/>
                </a:cxn>
                <a:cxn ang="0">
                  <a:pos x="80" y="268"/>
                </a:cxn>
                <a:cxn ang="0">
                  <a:pos x="80" y="268"/>
                </a:cxn>
                <a:cxn ang="0">
                  <a:pos x="82" y="271"/>
                </a:cxn>
                <a:cxn ang="0">
                  <a:pos x="80" y="271"/>
                </a:cxn>
                <a:cxn ang="0">
                  <a:pos x="80" y="268"/>
                </a:cxn>
                <a:cxn ang="0">
                  <a:pos x="80" y="266"/>
                </a:cxn>
                <a:cxn ang="0">
                  <a:pos x="80" y="268"/>
                </a:cxn>
                <a:cxn ang="0">
                  <a:pos x="80" y="268"/>
                </a:cxn>
                <a:cxn ang="0">
                  <a:pos x="67" y="260"/>
                </a:cxn>
                <a:cxn ang="0">
                  <a:pos x="55" y="252"/>
                </a:cxn>
                <a:cxn ang="0">
                  <a:pos x="41" y="241"/>
                </a:cxn>
                <a:cxn ang="0">
                  <a:pos x="31" y="231"/>
                </a:cxn>
                <a:cxn ang="0">
                  <a:pos x="23" y="218"/>
                </a:cxn>
                <a:cxn ang="0">
                  <a:pos x="14" y="206"/>
                </a:cxn>
                <a:cxn ang="0">
                  <a:pos x="8" y="190"/>
                </a:cxn>
                <a:cxn ang="0">
                  <a:pos x="4" y="176"/>
                </a:cxn>
                <a:cxn ang="0">
                  <a:pos x="2" y="162"/>
                </a:cxn>
                <a:cxn ang="0">
                  <a:pos x="0" y="142"/>
                </a:cxn>
                <a:cxn ang="0">
                  <a:pos x="0" y="142"/>
                </a:cxn>
                <a:cxn ang="0">
                  <a:pos x="2" y="121"/>
                </a:cxn>
                <a:cxn ang="0">
                  <a:pos x="8" y="98"/>
                </a:cxn>
                <a:cxn ang="0">
                  <a:pos x="16" y="77"/>
                </a:cxn>
                <a:cxn ang="0">
                  <a:pos x="29" y="59"/>
                </a:cxn>
                <a:cxn ang="0">
                  <a:pos x="41" y="41"/>
                </a:cxn>
                <a:cxn ang="0">
                  <a:pos x="61" y="27"/>
                </a:cxn>
                <a:cxn ang="0">
                  <a:pos x="78" y="15"/>
                </a:cxn>
                <a:cxn ang="0">
                  <a:pos x="99" y="6"/>
                </a:cxn>
                <a:cxn ang="0">
                  <a:pos x="122" y="2"/>
                </a:cxn>
                <a:cxn ang="0">
                  <a:pos x="145" y="0"/>
                </a:cxn>
                <a:cxn ang="0">
                  <a:pos x="145" y="0"/>
                </a:cxn>
                <a:cxn ang="0">
                  <a:pos x="158" y="0"/>
                </a:cxn>
                <a:cxn ang="0">
                  <a:pos x="170" y="2"/>
                </a:cxn>
                <a:cxn ang="0">
                  <a:pos x="183" y="4"/>
                </a:cxn>
                <a:cxn ang="0">
                  <a:pos x="193" y="6"/>
                </a:cxn>
                <a:cxn ang="0">
                  <a:pos x="206" y="13"/>
                </a:cxn>
                <a:cxn ang="0">
                  <a:pos x="214" y="16"/>
                </a:cxn>
                <a:cxn ang="0">
                  <a:pos x="225" y="23"/>
                </a:cxn>
                <a:cxn ang="0">
                  <a:pos x="236" y="31"/>
                </a:cxn>
                <a:cxn ang="0">
                  <a:pos x="244" y="38"/>
                </a:cxn>
                <a:cxn ang="0">
                  <a:pos x="253" y="46"/>
                </a:cxn>
                <a:cxn ang="0">
                  <a:pos x="253" y="46"/>
                </a:cxn>
              </a:cxnLst>
              <a:rect l="0" t="0" r="r" b="b"/>
              <a:pathLst>
                <a:path w="254" h="272">
                  <a:moveTo>
                    <a:pt x="253" y="46"/>
                  </a:moveTo>
                  <a:lnTo>
                    <a:pt x="242" y="46"/>
                  </a:lnTo>
                  <a:lnTo>
                    <a:pt x="232" y="48"/>
                  </a:lnTo>
                  <a:lnTo>
                    <a:pt x="218" y="50"/>
                  </a:lnTo>
                  <a:lnTo>
                    <a:pt x="209" y="52"/>
                  </a:lnTo>
                  <a:lnTo>
                    <a:pt x="195" y="57"/>
                  </a:lnTo>
                  <a:lnTo>
                    <a:pt x="195" y="57"/>
                  </a:lnTo>
                  <a:lnTo>
                    <a:pt x="172" y="66"/>
                  </a:lnTo>
                  <a:lnTo>
                    <a:pt x="151" y="82"/>
                  </a:lnTo>
                  <a:lnTo>
                    <a:pt x="133" y="98"/>
                  </a:lnTo>
                  <a:lnTo>
                    <a:pt x="115" y="119"/>
                  </a:lnTo>
                  <a:lnTo>
                    <a:pt x="101" y="142"/>
                  </a:lnTo>
                  <a:lnTo>
                    <a:pt x="90" y="165"/>
                  </a:lnTo>
                  <a:lnTo>
                    <a:pt x="82" y="190"/>
                  </a:lnTo>
                  <a:lnTo>
                    <a:pt x="78" y="218"/>
                  </a:lnTo>
                  <a:lnTo>
                    <a:pt x="78" y="243"/>
                  </a:lnTo>
                  <a:lnTo>
                    <a:pt x="80" y="268"/>
                  </a:lnTo>
                  <a:lnTo>
                    <a:pt x="80" y="268"/>
                  </a:lnTo>
                  <a:lnTo>
                    <a:pt x="82" y="271"/>
                  </a:lnTo>
                  <a:lnTo>
                    <a:pt x="80" y="271"/>
                  </a:lnTo>
                  <a:lnTo>
                    <a:pt x="80" y="268"/>
                  </a:lnTo>
                  <a:lnTo>
                    <a:pt x="80" y="266"/>
                  </a:lnTo>
                  <a:lnTo>
                    <a:pt x="80" y="268"/>
                  </a:lnTo>
                  <a:lnTo>
                    <a:pt x="80" y="268"/>
                  </a:lnTo>
                  <a:lnTo>
                    <a:pt x="67" y="260"/>
                  </a:lnTo>
                  <a:lnTo>
                    <a:pt x="55" y="252"/>
                  </a:lnTo>
                  <a:lnTo>
                    <a:pt x="41" y="241"/>
                  </a:lnTo>
                  <a:lnTo>
                    <a:pt x="31" y="231"/>
                  </a:lnTo>
                  <a:lnTo>
                    <a:pt x="23" y="218"/>
                  </a:lnTo>
                  <a:lnTo>
                    <a:pt x="14" y="206"/>
                  </a:lnTo>
                  <a:lnTo>
                    <a:pt x="8" y="190"/>
                  </a:lnTo>
                  <a:lnTo>
                    <a:pt x="4" y="176"/>
                  </a:lnTo>
                  <a:lnTo>
                    <a:pt x="2" y="162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2" y="121"/>
                  </a:lnTo>
                  <a:lnTo>
                    <a:pt x="8" y="98"/>
                  </a:lnTo>
                  <a:lnTo>
                    <a:pt x="16" y="77"/>
                  </a:lnTo>
                  <a:lnTo>
                    <a:pt x="29" y="59"/>
                  </a:lnTo>
                  <a:lnTo>
                    <a:pt x="41" y="41"/>
                  </a:lnTo>
                  <a:lnTo>
                    <a:pt x="61" y="27"/>
                  </a:lnTo>
                  <a:lnTo>
                    <a:pt x="78" y="15"/>
                  </a:lnTo>
                  <a:lnTo>
                    <a:pt x="99" y="6"/>
                  </a:lnTo>
                  <a:lnTo>
                    <a:pt x="122" y="2"/>
                  </a:lnTo>
                  <a:lnTo>
                    <a:pt x="145" y="0"/>
                  </a:lnTo>
                  <a:lnTo>
                    <a:pt x="145" y="0"/>
                  </a:lnTo>
                  <a:lnTo>
                    <a:pt x="158" y="0"/>
                  </a:lnTo>
                  <a:lnTo>
                    <a:pt x="170" y="2"/>
                  </a:lnTo>
                  <a:lnTo>
                    <a:pt x="183" y="4"/>
                  </a:lnTo>
                  <a:lnTo>
                    <a:pt x="193" y="6"/>
                  </a:lnTo>
                  <a:lnTo>
                    <a:pt x="206" y="13"/>
                  </a:lnTo>
                  <a:lnTo>
                    <a:pt x="214" y="16"/>
                  </a:lnTo>
                  <a:lnTo>
                    <a:pt x="225" y="23"/>
                  </a:lnTo>
                  <a:lnTo>
                    <a:pt x="236" y="31"/>
                  </a:lnTo>
                  <a:lnTo>
                    <a:pt x="244" y="38"/>
                  </a:lnTo>
                  <a:lnTo>
                    <a:pt x="253" y="46"/>
                  </a:lnTo>
                  <a:lnTo>
                    <a:pt x="253" y="46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1267" y="883"/>
              <a:ext cx="245" cy="244"/>
            </a:xfrm>
            <a:custGeom>
              <a:avLst/>
              <a:gdLst/>
              <a:ahLst/>
              <a:cxnLst>
                <a:cxn ang="0">
                  <a:pos x="8" y="82"/>
                </a:cxn>
                <a:cxn ang="0">
                  <a:pos x="4" y="101"/>
                </a:cxn>
                <a:cxn ang="0">
                  <a:pos x="2" y="122"/>
                </a:cxn>
                <a:cxn ang="0">
                  <a:pos x="4" y="140"/>
                </a:cxn>
                <a:cxn ang="0">
                  <a:pos x="15" y="177"/>
                </a:cxn>
                <a:cxn ang="0">
                  <a:pos x="38" y="205"/>
                </a:cxn>
                <a:cxn ang="0">
                  <a:pos x="67" y="229"/>
                </a:cxn>
                <a:cxn ang="0">
                  <a:pos x="103" y="239"/>
                </a:cxn>
                <a:cxn ang="0">
                  <a:pos x="124" y="242"/>
                </a:cxn>
                <a:cxn ang="0">
                  <a:pos x="162" y="235"/>
                </a:cxn>
                <a:cxn ang="0">
                  <a:pos x="193" y="218"/>
                </a:cxn>
                <a:cxn ang="0">
                  <a:pos x="220" y="191"/>
                </a:cxn>
                <a:cxn ang="0">
                  <a:pos x="238" y="159"/>
                </a:cxn>
                <a:cxn ang="0">
                  <a:pos x="244" y="119"/>
                </a:cxn>
                <a:cxn ang="0">
                  <a:pos x="241" y="101"/>
                </a:cxn>
                <a:cxn ang="0">
                  <a:pos x="229" y="64"/>
                </a:cxn>
                <a:cxn ang="0">
                  <a:pos x="208" y="34"/>
                </a:cxn>
                <a:cxn ang="0">
                  <a:pos x="179" y="12"/>
                </a:cxn>
                <a:cxn ang="0">
                  <a:pos x="140" y="2"/>
                </a:cxn>
                <a:cxn ang="0">
                  <a:pos x="122" y="0"/>
                </a:cxn>
                <a:cxn ang="0">
                  <a:pos x="107" y="0"/>
                </a:cxn>
                <a:cxn ang="0">
                  <a:pos x="92" y="4"/>
                </a:cxn>
                <a:cxn ang="0">
                  <a:pos x="78" y="8"/>
                </a:cxn>
                <a:cxn ang="0">
                  <a:pos x="65" y="14"/>
                </a:cxn>
                <a:cxn ang="0">
                  <a:pos x="52" y="23"/>
                </a:cxn>
                <a:cxn ang="0">
                  <a:pos x="48" y="20"/>
                </a:cxn>
                <a:cxn ang="0">
                  <a:pos x="40" y="16"/>
                </a:cxn>
                <a:cxn ang="0">
                  <a:pos x="31" y="14"/>
                </a:cxn>
                <a:cxn ang="0">
                  <a:pos x="20" y="16"/>
                </a:cxn>
                <a:cxn ang="0">
                  <a:pos x="6" y="27"/>
                </a:cxn>
                <a:cxn ang="0">
                  <a:pos x="0" y="48"/>
                </a:cxn>
                <a:cxn ang="0">
                  <a:pos x="0" y="52"/>
                </a:cxn>
                <a:cxn ang="0">
                  <a:pos x="4" y="62"/>
                </a:cxn>
                <a:cxn ang="0">
                  <a:pos x="13" y="71"/>
                </a:cxn>
              </a:cxnLst>
              <a:rect l="0" t="0" r="r" b="b"/>
              <a:pathLst>
                <a:path w="245" h="243">
                  <a:moveTo>
                    <a:pt x="13" y="71"/>
                  </a:moveTo>
                  <a:lnTo>
                    <a:pt x="8" y="82"/>
                  </a:lnTo>
                  <a:lnTo>
                    <a:pt x="6" y="90"/>
                  </a:lnTo>
                  <a:lnTo>
                    <a:pt x="4" y="101"/>
                  </a:lnTo>
                  <a:lnTo>
                    <a:pt x="2" y="111"/>
                  </a:lnTo>
                  <a:lnTo>
                    <a:pt x="2" y="122"/>
                  </a:lnTo>
                  <a:lnTo>
                    <a:pt x="2" y="122"/>
                  </a:lnTo>
                  <a:lnTo>
                    <a:pt x="4" y="140"/>
                  </a:lnTo>
                  <a:lnTo>
                    <a:pt x="8" y="159"/>
                  </a:lnTo>
                  <a:lnTo>
                    <a:pt x="15" y="177"/>
                  </a:lnTo>
                  <a:lnTo>
                    <a:pt x="25" y="193"/>
                  </a:lnTo>
                  <a:lnTo>
                    <a:pt x="38" y="205"/>
                  </a:lnTo>
                  <a:lnTo>
                    <a:pt x="52" y="218"/>
                  </a:lnTo>
                  <a:lnTo>
                    <a:pt x="67" y="229"/>
                  </a:lnTo>
                  <a:lnTo>
                    <a:pt x="84" y="235"/>
                  </a:lnTo>
                  <a:lnTo>
                    <a:pt x="103" y="239"/>
                  </a:lnTo>
                  <a:lnTo>
                    <a:pt x="124" y="242"/>
                  </a:lnTo>
                  <a:lnTo>
                    <a:pt x="124" y="242"/>
                  </a:lnTo>
                  <a:lnTo>
                    <a:pt x="142" y="239"/>
                  </a:lnTo>
                  <a:lnTo>
                    <a:pt x="162" y="235"/>
                  </a:lnTo>
                  <a:lnTo>
                    <a:pt x="179" y="227"/>
                  </a:lnTo>
                  <a:lnTo>
                    <a:pt x="193" y="218"/>
                  </a:lnTo>
                  <a:lnTo>
                    <a:pt x="208" y="205"/>
                  </a:lnTo>
                  <a:lnTo>
                    <a:pt x="220" y="191"/>
                  </a:lnTo>
                  <a:lnTo>
                    <a:pt x="231" y="177"/>
                  </a:lnTo>
                  <a:lnTo>
                    <a:pt x="238" y="159"/>
                  </a:lnTo>
                  <a:lnTo>
                    <a:pt x="241" y="140"/>
                  </a:lnTo>
                  <a:lnTo>
                    <a:pt x="244" y="119"/>
                  </a:lnTo>
                  <a:lnTo>
                    <a:pt x="244" y="119"/>
                  </a:lnTo>
                  <a:lnTo>
                    <a:pt x="241" y="101"/>
                  </a:lnTo>
                  <a:lnTo>
                    <a:pt x="238" y="82"/>
                  </a:lnTo>
                  <a:lnTo>
                    <a:pt x="229" y="64"/>
                  </a:lnTo>
                  <a:lnTo>
                    <a:pt x="218" y="48"/>
                  </a:lnTo>
                  <a:lnTo>
                    <a:pt x="208" y="34"/>
                  </a:lnTo>
                  <a:lnTo>
                    <a:pt x="193" y="23"/>
                  </a:lnTo>
                  <a:lnTo>
                    <a:pt x="179" y="12"/>
                  </a:lnTo>
                  <a:lnTo>
                    <a:pt x="160" y="6"/>
                  </a:lnTo>
                  <a:lnTo>
                    <a:pt x="140" y="2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14" y="0"/>
                  </a:lnTo>
                  <a:lnTo>
                    <a:pt x="107" y="0"/>
                  </a:lnTo>
                  <a:lnTo>
                    <a:pt x="98" y="2"/>
                  </a:lnTo>
                  <a:lnTo>
                    <a:pt x="92" y="4"/>
                  </a:lnTo>
                  <a:lnTo>
                    <a:pt x="84" y="6"/>
                  </a:lnTo>
                  <a:lnTo>
                    <a:pt x="78" y="8"/>
                  </a:lnTo>
                  <a:lnTo>
                    <a:pt x="71" y="12"/>
                  </a:lnTo>
                  <a:lnTo>
                    <a:pt x="65" y="14"/>
                  </a:lnTo>
                  <a:lnTo>
                    <a:pt x="57" y="18"/>
                  </a:lnTo>
                  <a:lnTo>
                    <a:pt x="52" y="23"/>
                  </a:lnTo>
                  <a:lnTo>
                    <a:pt x="52" y="23"/>
                  </a:lnTo>
                  <a:lnTo>
                    <a:pt x="48" y="20"/>
                  </a:lnTo>
                  <a:lnTo>
                    <a:pt x="43" y="18"/>
                  </a:lnTo>
                  <a:lnTo>
                    <a:pt x="40" y="16"/>
                  </a:lnTo>
                  <a:lnTo>
                    <a:pt x="36" y="14"/>
                  </a:lnTo>
                  <a:lnTo>
                    <a:pt x="31" y="14"/>
                  </a:lnTo>
                  <a:lnTo>
                    <a:pt x="31" y="14"/>
                  </a:lnTo>
                  <a:lnTo>
                    <a:pt x="20" y="16"/>
                  </a:lnTo>
                  <a:lnTo>
                    <a:pt x="13" y="20"/>
                  </a:lnTo>
                  <a:lnTo>
                    <a:pt x="6" y="27"/>
                  </a:lnTo>
                  <a:lnTo>
                    <a:pt x="2" y="37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52"/>
                  </a:lnTo>
                  <a:lnTo>
                    <a:pt x="2" y="59"/>
                  </a:lnTo>
                  <a:lnTo>
                    <a:pt x="4" y="62"/>
                  </a:lnTo>
                  <a:lnTo>
                    <a:pt x="8" y="67"/>
                  </a:lnTo>
                  <a:lnTo>
                    <a:pt x="13" y="71"/>
                  </a:lnTo>
                  <a:lnTo>
                    <a:pt x="13" y="71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1267" y="883"/>
              <a:ext cx="245" cy="244"/>
            </a:xfrm>
            <a:custGeom>
              <a:avLst/>
              <a:gdLst/>
              <a:ahLst/>
              <a:cxnLst>
                <a:cxn ang="0">
                  <a:pos x="8" y="82"/>
                </a:cxn>
                <a:cxn ang="0">
                  <a:pos x="4" y="101"/>
                </a:cxn>
                <a:cxn ang="0">
                  <a:pos x="2" y="122"/>
                </a:cxn>
                <a:cxn ang="0">
                  <a:pos x="4" y="140"/>
                </a:cxn>
                <a:cxn ang="0">
                  <a:pos x="15" y="177"/>
                </a:cxn>
                <a:cxn ang="0">
                  <a:pos x="38" y="205"/>
                </a:cxn>
                <a:cxn ang="0">
                  <a:pos x="67" y="229"/>
                </a:cxn>
                <a:cxn ang="0">
                  <a:pos x="103" y="239"/>
                </a:cxn>
                <a:cxn ang="0">
                  <a:pos x="124" y="242"/>
                </a:cxn>
                <a:cxn ang="0">
                  <a:pos x="162" y="235"/>
                </a:cxn>
                <a:cxn ang="0">
                  <a:pos x="193" y="218"/>
                </a:cxn>
                <a:cxn ang="0">
                  <a:pos x="220" y="191"/>
                </a:cxn>
                <a:cxn ang="0">
                  <a:pos x="238" y="159"/>
                </a:cxn>
                <a:cxn ang="0">
                  <a:pos x="244" y="119"/>
                </a:cxn>
                <a:cxn ang="0">
                  <a:pos x="241" y="101"/>
                </a:cxn>
                <a:cxn ang="0">
                  <a:pos x="229" y="64"/>
                </a:cxn>
                <a:cxn ang="0">
                  <a:pos x="208" y="34"/>
                </a:cxn>
                <a:cxn ang="0">
                  <a:pos x="179" y="12"/>
                </a:cxn>
                <a:cxn ang="0">
                  <a:pos x="140" y="2"/>
                </a:cxn>
                <a:cxn ang="0">
                  <a:pos x="122" y="0"/>
                </a:cxn>
                <a:cxn ang="0">
                  <a:pos x="107" y="0"/>
                </a:cxn>
                <a:cxn ang="0">
                  <a:pos x="92" y="4"/>
                </a:cxn>
                <a:cxn ang="0">
                  <a:pos x="78" y="8"/>
                </a:cxn>
                <a:cxn ang="0">
                  <a:pos x="65" y="14"/>
                </a:cxn>
                <a:cxn ang="0">
                  <a:pos x="52" y="23"/>
                </a:cxn>
                <a:cxn ang="0">
                  <a:pos x="48" y="20"/>
                </a:cxn>
                <a:cxn ang="0">
                  <a:pos x="40" y="16"/>
                </a:cxn>
                <a:cxn ang="0">
                  <a:pos x="31" y="14"/>
                </a:cxn>
                <a:cxn ang="0">
                  <a:pos x="20" y="16"/>
                </a:cxn>
                <a:cxn ang="0">
                  <a:pos x="6" y="27"/>
                </a:cxn>
                <a:cxn ang="0">
                  <a:pos x="0" y="48"/>
                </a:cxn>
                <a:cxn ang="0">
                  <a:pos x="0" y="52"/>
                </a:cxn>
                <a:cxn ang="0">
                  <a:pos x="4" y="62"/>
                </a:cxn>
                <a:cxn ang="0">
                  <a:pos x="13" y="71"/>
                </a:cxn>
              </a:cxnLst>
              <a:rect l="0" t="0" r="r" b="b"/>
              <a:pathLst>
                <a:path w="245" h="243">
                  <a:moveTo>
                    <a:pt x="13" y="71"/>
                  </a:moveTo>
                  <a:lnTo>
                    <a:pt x="8" y="82"/>
                  </a:lnTo>
                  <a:lnTo>
                    <a:pt x="6" y="90"/>
                  </a:lnTo>
                  <a:lnTo>
                    <a:pt x="4" y="101"/>
                  </a:lnTo>
                  <a:lnTo>
                    <a:pt x="2" y="111"/>
                  </a:lnTo>
                  <a:lnTo>
                    <a:pt x="2" y="122"/>
                  </a:lnTo>
                  <a:lnTo>
                    <a:pt x="2" y="122"/>
                  </a:lnTo>
                  <a:lnTo>
                    <a:pt x="4" y="140"/>
                  </a:lnTo>
                  <a:lnTo>
                    <a:pt x="8" y="159"/>
                  </a:lnTo>
                  <a:lnTo>
                    <a:pt x="15" y="177"/>
                  </a:lnTo>
                  <a:lnTo>
                    <a:pt x="25" y="193"/>
                  </a:lnTo>
                  <a:lnTo>
                    <a:pt x="38" y="205"/>
                  </a:lnTo>
                  <a:lnTo>
                    <a:pt x="52" y="218"/>
                  </a:lnTo>
                  <a:lnTo>
                    <a:pt x="67" y="229"/>
                  </a:lnTo>
                  <a:lnTo>
                    <a:pt x="84" y="235"/>
                  </a:lnTo>
                  <a:lnTo>
                    <a:pt x="103" y="239"/>
                  </a:lnTo>
                  <a:lnTo>
                    <a:pt x="124" y="242"/>
                  </a:lnTo>
                  <a:lnTo>
                    <a:pt x="124" y="242"/>
                  </a:lnTo>
                  <a:lnTo>
                    <a:pt x="142" y="239"/>
                  </a:lnTo>
                  <a:lnTo>
                    <a:pt x="162" y="235"/>
                  </a:lnTo>
                  <a:lnTo>
                    <a:pt x="179" y="227"/>
                  </a:lnTo>
                  <a:lnTo>
                    <a:pt x="193" y="218"/>
                  </a:lnTo>
                  <a:lnTo>
                    <a:pt x="208" y="205"/>
                  </a:lnTo>
                  <a:lnTo>
                    <a:pt x="220" y="191"/>
                  </a:lnTo>
                  <a:lnTo>
                    <a:pt x="231" y="177"/>
                  </a:lnTo>
                  <a:lnTo>
                    <a:pt x="238" y="159"/>
                  </a:lnTo>
                  <a:lnTo>
                    <a:pt x="241" y="140"/>
                  </a:lnTo>
                  <a:lnTo>
                    <a:pt x="244" y="119"/>
                  </a:lnTo>
                  <a:lnTo>
                    <a:pt x="244" y="119"/>
                  </a:lnTo>
                  <a:lnTo>
                    <a:pt x="241" y="101"/>
                  </a:lnTo>
                  <a:lnTo>
                    <a:pt x="238" y="82"/>
                  </a:lnTo>
                  <a:lnTo>
                    <a:pt x="229" y="64"/>
                  </a:lnTo>
                  <a:lnTo>
                    <a:pt x="218" y="48"/>
                  </a:lnTo>
                  <a:lnTo>
                    <a:pt x="208" y="34"/>
                  </a:lnTo>
                  <a:lnTo>
                    <a:pt x="193" y="23"/>
                  </a:lnTo>
                  <a:lnTo>
                    <a:pt x="179" y="12"/>
                  </a:lnTo>
                  <a:lnTo>
                    <a:pt x="160" y="6"/>
                  </a:lnTo>
                  <a:lnTo>
                    <a:pt x="140" y="2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14" y="0"/>
                  </a:lnTo>
                  <a:lnTo>
                    <a:pt x="107" y="0"/>
                  </a:lnTo>
                  <a:lnTo>
                    <a:pt x="98" y="2"/>
                  </a:lnTo>
                  <a:lnTo>
                    <a:pt x="92" y="4"/>
                  </a:lnTo>
                  <a:lnTo>
                    <a:pt x="84" y="6"/>
                  </a:lnTo>
                  <a:lnTo>
                    <a:pt x="78" y="8"/>
                  </a:lnTo>
                  <a:lnTo>
                    <a:pt x="71" y="12"/>
                  </a:lnTo>
                  <a:lnTo>
                    <a:pt x="65" y="14"/>
                  </a:lnTo>
                  <a:lnTo>
                    <a:pt x="57" y="18"/>
                  </a:lnTo>
                  <a:lnTo>
                    <a:pt x="52" y="23"/>
                  </a:lnTo>
                  <a:lnTo>
                    <a:pt x="52" y="23"/>
                  </a:lnTo>
                  <a:lnTo>
                    <a:pt x="48" y="20"/>
                  </a:lnTo>
                  <a:lnTo>
                    <a:pt x="43" y="18"/>
                  </a:lnTo>
                  <a:lnTo>
                    <a:pt x="40" y="16"/>
                  </a:lnTo>
                  <a:lnTo>
                    <a:pt x="36" y="14"/>
                  </a:lnTo>
                  <a:lnTo>
                    <a:pt x="31" y="14"/>
                  </a:lnTo>
                  <a:lnTo>
                    <a:pt x="31" y="14"/>
                  </a:lnTo>
                  <a:lnTo>
                    <a:pt x="20" y="16"/>
                  </a:lnTo>
                  <a:lnTo>
                    <a:pt x="13" y="20"/>
                  </a:lnTo>
                  <a:lnTo>
                    <a:pt x="6" y="27"/>
                  </a:lnTo>
                  <a:lnTo>
                    <a:pt x="2" y="37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52"/>
                  </a:lnTo>
                  <a:lnTo>
                    <a:pt x="2" y="59"/>
                  </a:lnTo>
                  <a:lnTo>
                    <a:pt x="4" y="62"/>
                  </a:lnTo>
                  <a:lnTo>
                    <a:pt x="8" y="67"/>
                  </a:lnTo>
                  <a:lnTo>
                    <a:pt x="13" y="71"/>
                  </a:lnTo>
                  <a:lnTo>
                    <a:pt x="13" y="71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2065" y="1003"/>
              <a:ext cx="149" cy="240"/>
            </a:xfrm>
            <a:custGeom>
              <a:avLst/>
              <a:gdLst/>
              <a:ahLst/>
              <a:cxnLst>
                <a:cxn ang="0">
                  <a:pos x="134" y="80"/>
                </a:cxn>
                <a:cxn ang="0">
                  <a:pos x="141" y="75"/>
                </a:cxn>
                <a:cxn ang="0">
                  <a:pos x="144" y="69"/>
                </a:cxn>
                <a:cxn ang="0">
                  <a:pos x="146" y="60"/>
                </a:cxn>
                <a:cxn ang="0">
                  <a:pos x="149" y="55"/>
                </a:cxn>
                <a:cxn ang="0">
                  <a:pos x="149" y="46"/>
                </a:cxn>
                <a:cxn ang="0">
                  <a:pos x="149" y="39"/>
                </a:cxn>
                <a:cxn ang="0">
                  <a:pos x="146" y="34"/>
                </a:cxn>
                <a:cxn ang="0">
                  <a:pos x="142" y="25"/>
                </a:cxn>
                <a:cxn ang="0">
                  <a:pos x="141" y="20"/>
                </a:cxn>
                <a:cxn ang="0">
                  <a:pos x="134" y="14"/>
                </a:cxn>
                <a:cxn ang="0">
                  <a:pos x="134" y="14"/>
                </a:cxn>
                <a:cxn ang="0">
                  <a:pos x="128" y="8"/>
                </a:cxn>
                <a:cxn ang="0">
                  <a:pos x="121" y="4"/>
                </a:cxn>
                <a:cxn ang="0">
                  <a:pos x="116" y="2"/>
                </a:cxn>
                <a:cxn ang="0">
                  <a:pos x="109" y="0"/>
                </a:cxn>
                <a:cxn ang="0">
                  <a:pos x="100" y="0"/>
                </a:cxn>
                <a:cxn ang="0">
                  <a:pos x="94" y="0"/>
                </a:cxn>
                <a:cxn ang="0">
                  <a:pos x="86" y="2"/>
                </a:cxn>
                <a:cxn ang="0">
                  <a:pos x="79" y="6"/>
                </a:cxn>
                <a:cxn ang="0">
                  <a:pos x="73" y="8"/>
                </a:cxn>
                <a:cxn ang="0">
                  <a:pos x="66" y="14"/>
                </a:cxn>
                <a:cxn ang="0">
                  <a:pos x="66" y="14"/>
                </a:cxn>
                <a:cxn ang="0">
                  <a:pos x="66" y="14"/>
                </a:cxn>
                <a:cxn ang="0">
                  <a:pos x="63" y="18"/>
                </a:cxn>
                <a:cxn ang="0">
                  <a:pos x="59" y="25"/>
                </a:cxn>
                <a:cxn ang="0">
                  <a:pos x="52" y="31"/>
                </a:cxn>
                <a:cxn ang="0">
                  <a:pos x="46" y="39"/>
                </a:cxn>
                <a:cxn ang="0">
                  <a:pos x="38" y="50"/>
                </a:cxn>
                <a:cxn ang="0">
                  <a:pos x="31" y="60"/>
                </a:cxn>
                <a:cxn ang="0">
                  <a:pos x="23" y="73"/>
                </a:cxn>
                <a:cxn ang="0">
                  <a:pos x="17" y="85"/>
                </a:cxn>
                <a:cxn ang="0">
                  <a:pos x="13" y="101"/>
                </a:cxn>
                <a:cxn ang="0">
                  <a:pos x="13" y="101"/>
                </a:cxn>
                <a:cxn ang="0">
                  <a:pos x="8" y="113"/>
                </a:cxn>
                <a:cxn ang="0">
                  <a:pos x="4" y="126"/>
                </a:cxn>
                <a:cxn ang="0">
                  <a:pos x="4" y="138"/>
                </a:cxn>
                <a:cxn ang="0">
                  <a:pos x="2" y="154"/>
                </a:cxn>
                <a:cxn ang="0">
                  <a:pos x="0" y="166"/>
                </a:cxn>
                <a:cxn ang="0">
                  <a:pos x="0" y="179"/>
                </a:cxn>
                <a:cxn ang="0">
                  <a:pos x="0" y="191"/>
                </a:cxn>
                <a:cxn ang="0">
                  <a:pos x="2" y="205"/>
                </a:cxn>
                <a:cxn ang="0">
                  <a:pos x="4" y="218"/>
                </a:cxn>
                <a:cxn ang="0">
                  <a:pos x="6" y="233"/>
                </a:cxn>
                <a:cxn ang="0">
                  <a:pos x="54" y="242"/>
                </a:cxn>
                <a:cxn ang="0">
                  <a:pos x="54" y="242"/>
                </a:cxn>
                <a:cxn ang="0">
                  <a:pos x="52" y="227"/>
                </a:cxn>
                <a:cxn ang="0">
                  <a:pos x="54" y="212"/>
                </a:cxn>
                <a:cxn ang="0">
                  <a:pos x="54" y="200"/>
                </a:cxn>
                <a:cxn ang="0">
                  <a:pos x="56" y="187"/>
                </a:cxn>
                <a:cxn ang="0">
                  <a:pos x="61" y="174"/>
                </a:cxn>
                <a:cxn ang="0">
                  <a:pos x="65" y="161"/>
                </a:cxn>
                <a:cxn ang="0">
                  <a:pos x="69" y="149"/>
                </a:cxn>
                <a:cxn ang="0">
                  <a:pos x="73" y="140"/>
                </a:cxn>
                <a:cxn ang="0">
                  <a:pos x="79" y="133"/>
                </a:cxn>
                <a:cxn ang="0">
                  <a:pos x="86" y="126"/>
                </a:cxn>
                <a:cxn ang="0">
                  <a:pos x="86" y="126"/>
                </a:cxn>
                <a:cxn ang="0">
                  <a:pos x="100" y="113"/>
                </a:cxn>
                <a:cxn ang="0">
                  <a:pos x="113" y="101"/>
                </a:cxn>
                <a:cxn ang="0">
                  <a:pos x="123" y="90"/>
                </a:cxn>
                <a:cxn ang="0">
                  <a:pos x="132" y="83"/>
                </a:cxn>
                <a:cxn ang="0">
                  <a:pos x="134" y="80"/>
                </a:cxn>
                <a:cxn ang="0">
                  <a:pos x="134" y="80"/>
                </a:cxn>
              </a:cxnLst>
              <a:rect l="0" t="0" r="r" b="b"/>
              <a:pathLst>
                <a:path w="150" h="243">
                  <a:moveTo>
                    <a:pt x="134" y="80"/>
                  </a:moveTo>
                  <a:lnTo>
                    <a:pt x="141" y="75"/>
                  </a:lnTo>
                  <a:lnTo>
                    <a:pt x="144" y="69"/>
                  </a:lnTo>
                  <a:lnTo>
                    <a:pt x="146" y="60"/>
                  </a:lnTo>
                  <a:lnTo>
                    <a:pt x="149" y="55"/>
                  </a:lnTo>
                  <a:lnTo>
                    <a:pt x="149" y="46"/>
                  </a:lnTo>
                  <a:lnTo>
                    <a:pt x="149" y="39"/>
                  </a:lnTo>
                  <a:lnTo>
                    <a:pt x="146" y="34"/>
                  </a:lnTo>
                  <a:lnTo>
                    <a:pt x="142" y="25"/>
                  </a:lnTo>
                  <a:lnTo>
                    <a:pt x="141" y="20"/>
                  </a:lnTo>
                  <a:lnTo>
                    <a:pt x="134" y="14"/>
                  </a:lnTo>
                  <a:lnTo>
                    <a:pt x="134" y="14"/>
                  </a:lnTo>
                  <a:lnTo>
                    <a:pt x="128" y="8"/>
                  </a:lnTo>
                  <a:lnTo>
                    <a:pt x="121" y="4"/>
                  </a:lnTo>
                  <a:lnTo>
                    <a:pt x="116" y="2"/>
                  </a:lnTo>
                  <a:lnTo>
                    <a:pt x="109" y="0"/>
                  </a:lnTo>
                  <a:lnTo>
                    <a:pt x="100" y="0"/>
                  </a:lnTo>
                  <a:lnTo>
                    <a:pt x="94" y="0"/>
                  </a:lnTo>
                  <a:lnTo>
                    <a:pt x="86" y="2"/>
                  </a:lnTo>
                  <a:lnTo>
                    <a:pt x="79" y="6"/>
                  </a:lnTo>
                  <a:lnTo>
                    <a:pt x="73" y="8"/>
                  </a:lnTo>
                  <a:lnTo>
                    <a:pt x="66" y="14"/>
                  </a:lnTo>
                  <a:lnTo>
                    <a:pt x="66" y="14"/>
                  </a:lnTo>
                  <a:lnTo>
                    <a:pt x="66" y="14"/>
                  </a:lnTo>
                  <a:lnTo>
                    <a:pt x="63" y="18"/>
                  </a:lnTo>
                  <a:lnTo>
                    <a:pt x="59" y="25"/>
                  </a:lnTo>
                  <a:lnTo>
                    <a:pt x="52" y="31"/>
                  </a:lnTo>
                  <a:lnTo>
                    <a:pt x="46" y="39"/>
                  </a:lnTo>
                  <a:lnTo>
                    <a:pt x="38" y="50"/>
                  </a:lnTo>
                  <a:lnTo>
                    <a:pt x="31" y="60"/>
                  </a:lnTo>
                  <a:lnTo>
                    <a:pt x="23" y="73"/>
                  </a:lnTo>
                  <a:lnTo>
                    <a:pt x="17" y="85"/>
                  </a:lnTo>
                  <a:lnTo>
                    <a:pt x="13" y="101"/>
                  </a:lnTo>
                  <a:lnTo>
                    <a:pt x="13" y="101"/>
                  </a:lnTo>
                  <a:lnTo>
                    <a:pt x="8" y="113"/>
                  </a:lnTo>
                  <a:lnTo>
                    <a:pt x="4" y="126"/>
                  </a:lnTo>
                  <a:lnTo>
                    <a:pt x="4" y="138"/>
                  </a:lnTo>
                  <a:lnTo>
                    <a:pt x="2" y="154"/>
                  </a:lnTo>
                  <a:lnTo>
                    <a:pt x="0" y="166"/>
                  </a:lnTo>
                  <a:lnTo>
                    <a:pt x="0" y="179"/>
                  </a:lnTo>
                  <a:lnTo>
                    <a:pt x="0" y="191"/>
                  </a:lnTo>
                  <a:lnTo>
                    <a:pt x="2" y="205"/>
                  </a:lnTo>
                  <a:lnTo>
                    <a:pt x="4" y="218"/>
                  </a:lnTo>
                  <a:lnTo>
                    <a:pt x="6" y="233"/>
                  </a:lnTo>
                  <a:lnTo>
                    <a:pt x="54" y="242"/>
                  </a:lnTo>
                  <a:lnTo>
                    <a:pt x="54" y="242"/>
                  </a:lnTo>
                  <a:lnTo>
                    <a:pt x="52" y="227"/>
                  </a:lnTo>
                  <a:lnTo>
                    <a:pt x="54" y="212"/>
                  </a:lnTo>
                  <a:lnTo>
                    <a:pt x="54" y="200"/>
                  </a:lnTo>
                  <a:lnTo>
                    <a:pt x="56" y="187"/>
                  </a:lnTo>
                  <a:lnTo>
                    <a:pt x="61" y="174"/>
                  </a:lnTo>
                  <a:lnTo>
                    <a:pt x="65" y="161"/>
                  </a:lnTo>
                  <a:lnTo>
                    <a:pt x="69" y="149"/>
                  </a:lnTo>
                  <a:lnTo>
                    <a:pt x="73" y="140"/>
                  </a:lnTo>
                  <a:lnTo>
                    <a:pt x="79" y="133"/>
                  </a:lnTo>
                  <a:lnTo>
                    <a:pt x="86" y="126"/>
                  </a:lnTo>
                  <a:lnTo>
                    <a:pt x="86" y="126"/>
                  </a:lnTo>
                  <a:lnTo>
                    <a:pt x="100" y="113"/>
                  </a:lnTo>
                  <a:lnTo>
                    <a:pt x="113" y="101"/>
                  </a:lnTo>
                  <a:lnTo>
                    <a:pt x="123" y="90"/>
                  </a:lnTo>
                  <a:lnTo>
                    <a:pt x="132" y="83"/>
                  </a:lnTo>
                  <a:lnTo>
                    <a:pt x="134" y="80"/>
                  </a:lnTo>
                  <a:lnTo>
                    <a:pt x="134" y="8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Freeform 26"/>
            <p:cNvSpPr>
              <a:spLocks/>
            </p:cNvSpPr>
            <p:nvPr/>
          </p:nvSpPr>
          <p:spPr bwMode="auto">
            <a:xfrm>
              <a:off x="2065" y="1003"/>
              <a:ext cx="149" cy="240"/>
            </a:xfrm>
            <a:custGeom>
              <a:avLst/>
              <a:gdLst/>
              <a:ahLst/>
              <a:cxnLst>
                <a:cxn ang="0">
                  <a:pos x="134" y="80"/>
                </a:cxn>
                <a:cxn ang="0">
                  <a:pos x="141" y="75"/>
                </a:cxn>
                <a:cxn ang="0">
                  <a:pos x="144" y="69"/>
                </a:cxn>
                <a:cxn ang="0">
                  <a:pos x="146" y="60"/>
                </a:cxn>
                <a:cxn ang="0">
                  <a:pos x="149" y="55"/>
                </a:cxn>
                <a:cxn ang="0">
                  <a:pos x="149" y="46"/>
                </a:cxn>
                <a:cxn ang="0">
                  <a:pos x="149" y="39"/>
                </a:cxn>
                <a:cxn ang="0">
                  <a:pos x="146" y="34"/>
                </a:cxn>
                <a:cxn ang="0">
                  <a:pos x="142" y="25"/>
                </a:cxn>
                <a:cxn ang="0">
                  <a:pos x="141" y="20"/>
                </a:cxn>
                <a:cxn ang="0">
                  <a:pos x="134" y="14"/>
                </a:cxn>
                <a:cxn ang="0">
                  <a:pos x="134" y="14"/>
                </a:cxn>
                <a:cxn ang="0">
                  <a:pos x="128" y="8"/>
                </a:cxn>
                <a:cxn ang="0">
                  <a:pos x="121" y="4"/>
                </a:cxn>
                <a:cxn ang="0">
                  <a:pos x="116" y="2"/>
                </a:cxn>
                <a:cxn ang="0">
                  <a:pos x="109" y="0"/>
                </a:cxn>
                <a:cxn ang="0">
                  <a:pos x="100" y="0"/>
                </a:cxn>
                <a:cxn ang="0">
                  <a:pos x="94" y="0"/>
                </a:cxn>
                <a:cxn ang="0">
                  <a:pos x="86" y="2"/>
                </a:cxn>
                <a:cxn ang="0">
                  <a:pos x="79" y="6"/>
                </a:cxn>
                <a:cxn ang="0">
                  <a:pos x="73" y="8"/>
                </a:cxn>
                <a:cxn ang="0">
                  <a:pos x="66" y="14"/>
                </a:cxn>
                <a:cxn ang="0">
                  <a:pos x="66" y="14"/>
                </a:cxn>
                <a:cxn ang="0">
                  <a:pos x="66" y="14"/>
                </a:cxn>
                <a:cxn ang="0">
                  <a:pos x="63" y="18"/>
                </a:cxn>
                <a:cxn ang="0">
                  <a:pos x="59" y="25"/>
                </a:cxn>
                <a:cxn ang="0">
                  <a:pos x="52" y="31"/>
                </a:cxn>
                <a:cxn ang="0">
                  <a:pos x="46" y="39"/>
                </a:cxn>
                <a:cxn ang="0">
                  <a:pos x="38" y="50"/>
                </a:cxn>
                <a:cxn ang="0">
                  <a:pos x="31" y="60"/>
                </a:cxn>
                <a:cxn ang="0">
                  <a:pos x="23" y="73"/>
                </a:cxn>
                <a:cxn ang="0">
                  <a:pos x="17" y="85"/>
                </a:cxn>
                <a:cxn ang="0">
                  <a:pos x="13" y="101"/>
                </a:cxn>
                <a:cxn ang="0">
                  <a:pos x="13" y="101"/>
                </a:cxn>
                <a:cxn ang="0">
                  <a:pos x="8" y="113"/>
                </a:cxn>
                <a:cxn ang="0">
                  <a:pos x="4" y="126"/>
                </a:cxn>
                <a:cxn ang="0">
                  <a:pos x="4" y="138"/>
                </a:cxn>
                <a:cxn ang="0">
                  <a:pos x="2" y="154"/>
                </a:cxn>
                <a:cxn ang="0">
                  <a:pos x="0" y="166"/>
                </a:cxn>
                <a:cxn ang="0">
                  <a:pos x="0" y="179"/>
                </a:cxn>
                <a:cxn ang="0">
                  <a:pos x="0" y="191"/>
                </a:cxn>
                <a:cxn ang="0">
                  <a:pos x="2" y="205"/>
                </a:cxn>
                <a:cxn ang="0">
                  <a:pos x="4" y="218"/>
                </a:cxn>
                <a:cxn ang="0">
                  <a:pos x="6" y="233"/>
                </a:cxn>
                <a:cxn ang="0">
                  <a:pos x="54" y="242"/>
                </a:cxn>
                <a:cxn ang="0">
                  <a:pos x="54" y="242"/>
                </a:cxn>
                <a:cxn ang="0">
                  <a:pos x="52" y="227"/>
                </a:cxn>
                <a:cxn ang="0">
                  <a:pos x="54" y="212"/>
                </a:cxn>
                <a:cxn ang="0">
                  <a:pos x="54" y="200"/>
                </a:cxn>
                <a:cxn ang="0">
                  <a:pos x="56" y="187"/>
                </a:cxn>
                <a:cxn ang="0">
                  <a:pos x="61" y="174"/>
                </a:cxn>
                <a:cxn ang="0">
                  <a:pos x="65" y="161"/>
                </a:cxn>
                <a:cxn ang="0">
                  <a:pos x="69" y="149"/>
                </a:cxn>
                <a:cxn ang="0">
                  <a:pos x="73" y="140"/>
                </a:cxn>
                <a:cxn ang="0">
                  <a:pos x="79" y="133"/>
                </a:cxn>
                <a:cxn ang="0">
                  <a:pos x="86" y="126"/>
                </a:cxn>
                <a:cxn ang="0">
                  <a:pos x="86" y="126"/>
                </a:cxn>
                <a:cxn ang="0">
                  <a:pos x="100" y="113"/>
                </a:cxn>
                <a:cxn ang="0">
                  <a:pos x="113" y="101"/>
                </a:cxn>
                <a:cxn ang="0">
                  <a:pos x="123" y="90"/>
                </a:cxn>
                <a:cxn ang="0">
                  <a:pos x="132" y="83"/>
                </a:cxn>
                <a:cxn ang="0">
                  <a:pos x="134" y="80"/>
                </a:cxn>
                <a:cxn ang="0">
                  <a:pos x="134" y="80"/>
                </a:cxn>
              </a:cxnLst>
              <a:rect l="0" t="0" r="r" b="b"/>
              <a:pathLst>
                <a:path w="150" h="243">
                  <a:moveTo>
                    <a:pt x="134" y="80"/>
                  </a:moveTo>
                  <a:lnTo>
                    <a:pt x="141" y="75"/>
                  </a:lnTo>
                  <a:lnTo>
                    <a:pt x="144" y="69"/>
                  </a:lnTo>
                  <a:lnTo>
                    <a:pt x="146" y="60"/>
                  </a:lnTo>
                  <a:lnTo>
                    <a:pt x="149" y="55"/>
                  </a:lnTo>
                  <a:lnTo>
                    <a:pt x="149" y="46"/>
                  </a:lnTo>
                  <a:lnTo>
                    <a:pt x="149" y="39"/>
                  </a:lnTo>
                  <a:lnTo>
                    <a:pt x="146" y="34"/>
                  </a:lnTo>
                  <a:lnTo>
                    <a:pt x="142" y="25"/>
                  </a:lnTo>
                  <a:lnTo>
                    <a:pt x="141" y="20"/>
                  </a:lnTo>
                  <a:lnTo>
                    <a:pt x="134" y="14"/>
                  </a:lnTo>
                  <a:lnTo>
                    <a:pt x="134" y="14"/>
                  </a:lnTo>
                  <a:lnTo>
                    <a:pt x="128" y="8"/>
                  </a:lnTo>
                  <a:lnTo>
                    <a:pt x="121" y="4"/>
                  </a:lnTo>
                  <a:lnTo>
                    <a:pt x="116" y="2"/>
                  </a:lnTo>
                  <a:lnTo>
                    <a:pt x="109" y="0"/>
                  </a:lnTo>
                  <a:lnTo>
                    <a:pt x="100" y="0"/>
                  </a:lnTo>
                  <a:lnTo>
                    <a:pt x="94" y="0"/>
                  </a:lnTo>
                  <a:lnTo>
                    <a:pt x="86" y="2"/>
                  </a:lnTo>
                  <a:lnTo>
                    <a:pt x="79" y="6"/>
                  </a:lnTo>
                  <a:lnTo>
                    <a:pt x="73" y="8"/>
                  </a:lnTo>
                  <a:lnTo>
                    <a:pt x="66" y="14"/>
                  </a:lnTo>
                  <a:lnTo>
                    <a:pt x="66" y="14"/>
                  </a:lnTo>
                  <a:lnTo>
                    <a:pt x="66" y="14"/>
                  </a:lnTo>
                  <a:lnTo>
                    <a:pt x="63" y="18"/>
                  </a:lnTo>
                  <a:lnTo>
                    <a:pt x="59" y="25"/>
                  </a:lnTo>
                  <a:lnTo>
                    <a:pt x="52" y="31"/>
                  </a:lnTo>
                  <a:lnTo>
                    <a:pt x="46" y="39"/>
                  </a:lnTo>
                  <a:lnTo>
                    <a:pt x="38" y="50"/>
                  </a:lnTo>
                  <a:lnTo>
                    <a:pt x="31" y="60"/>
                  </a:lnTo>
                  <a:lnTo>
                    <a:pt x="23" y="73"/>
                  </a:lnTo>
                  <a:lnTo>
                    <a:pt x="17" y="85"/>
                  </a:lnTo>
                  <a:lnTo>
                    <a:pt x="13" y="101"/>
                  </a:lnTo>
                  <a:lnTo>
                    <a:pt x="13" y="101"/>
                  </a:lnTo>
                  <a:lnTo>
                    <a:pt x="8" y="113"/>
                  </a:lnTo>
                  <a:lnTo>
                    <a:pt x="4" y="126"/>
                  </a:lnTo>
                  <a:lnTo>
                    <a:pt x="4" y="138"/>
                  </a:lnTo>
                  <a:lnTo>
                    <a:pt x="2" y="154"/>
                  </a:lnTo>
                  <a:lnTo>
                    <a:pt x="0" y="166"/>
                  </a:lnTo>
                  <a:lnTo>
                    <a:pt x="0" y="179"/>
                  </a:lnTo>
                  <a:lnTo>
                    <a:pt x="0" y="191"/>
                  </a:lnTo>
                  <a:lnTo>
                    <a:pt x="2" y="205"/>
                  </a:lnTo>
                  <a:lnTo>
                    <a:pt x="4" y="218"/>
                  </a:lnTo>
                  <a:lnTo>
                    <a:pt x="6" y="233"/>
                  </a:lnTo>
                  <a:lnTo>
                    <a:pt x="54" y="242"/>
                  </a:lnTo>
                  <a:lnTo>
                    <a:pt x="54" y="242"/>
                  </a:lnTo>
                  <a:lnTo>
                    <a:pt x="52" y="227"/>
                  </a:lnTo>
                  <a:lnTo>
                    <a:pt x="54" y="212"/>
                  </a:lnTo>
                  <a:lnTo>
                    <a:pt x="54" y="200"/>
                  </a:lnTo>
                  <a:lnTo>
                    <a:pt x="56" y="187"/>
                  </a:lnTo>
                  <a:lnTo>
                    <a:pt x="61" y="174"/>
                  </a:lnTo>
                  <a:lnTo>
                    <a:pt x="65" y="161"/>
                  </a:lnTo>
                  <a:lnTo>
                    <a:pt x="69" y="149"/>
                  </a:lnTo>
                  <a:lnTo>
                    <a:pt x="73" y="140"/>
                  </a:lnTo>
                  <a:lnTo>
                    <a:pt x="79" y="133"/>
                  </a:lnTo>
                  <a:lnTo>
                    <a:pt x="86" y="126"/>
                  </a:lnTo>
                  <a:lnTo>
                    <a:pt x="86" y="126"/>
                  </a:lnTo>
                  <a:lnTo>
                    <a:pt x="100" y="113"/>
                  </a:lnTo>
                  <a:lnTo>
                    <a:pt x="113" y="101"/>
                  </a:lnTo>
                  <a:lnTo>
                    <a:pt x="123" y="90"/>
                  </a:lnTo>
                  <a:lnTo>
                    <a:pt x="132" y="83"/>
                  </a:lnTo>
                  <a:lnTo>
                    <a:pt x="134" y="80"/>
                  </a:lnTo>
                  <a:lnTo>
                    <a:pt x="134" y="8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1656" y="1761"/>
              <a:ext cx="96" cy="96"/>
            </a:xfrm>
            <a:custGeom>
              <a:avLst/>
              <a:gdLst/>
              <a:ahLst/>
              <a:cxnLst>
                <a:cxn ang="0">
                  <a:pos x="46" y="95"/>
                </a:cxn>
                <a:cxn ang="0">
                  <a:pos x="60" y="92"/>
                </a:cxn>
                <a:cxn ang="0">
                  <a:pos x="74" y="83"/>
                </a:cxn>
                <a:cxn ang="0">
                  <a:pos x="83" y="74"/>
                </a:cxn>
                <a:cxn ang="0">
                  <a:pos x="90" y="60"/>
                </a:cxn>
                <a:cxn ang="0">
                  <a:pos x="95" y="46"/>
                </a:cxn>
                <a:cxn ang="0">
                  <a:pos x="95" y="46"/>
                </a:cxn>
                <a:cxn ang="0">
                  <a:pos x="90" y="32"/>
                </a:cxn>
                <a:cxn ang="0">
                  <a:pos x="83" y="18"/>
                </a:cxn>
                <a:cxn ang="0">
                  <a:pos x="74" y="8"/>
                </a:cxn>
                <a:cxn ang="0">
                  <a:pos x="60" y="2"/>
                </a:cxn>
                <a:cxn ang="0">
                  <a:pos x="46" y="0"/>
                </a:cxn>
                <a:cxn ang="0">
                  <a:pos x="46" y="0"/>
                </a:cxn>
                <a:cxn ang="0">
                  <a:pos x="30" y="2"/>
                </a:cxn>
                <a:cxn ang="0">
                  <a:pos x="16" y="8"/>
                </a:cxn>
                <a:cxn ang="0">
                  <a:pos x="7" y="18"/>
                </a:cxn>
                <a:cxn ang="0">
                  <a:pos x="0" y="32"/>
                </a:cxn>
                <a:cxn ang="0">
                  <a:pos x="0" y="46"/>
                </a:cxn>
                <a:cxn ang="0">
                  <a:pos x="0" y="46"/>
                </a:cxn>
                <a:cxn ang="0">
                  <a:pos x="1" y="60"/>
                </a:cxn>
                <a:cxn ang="0">
                  <a:pos x="7" y="76"/>
                </a:cxn>
                <a:cxn ang="0">
                  <a:pos x="18" y="86"/>
                </a:cxn>
                <a:cxn ang="0">
                  <a:pos x="30" y="92"/>
                </a:cxn>
                <a:cxn ang="0">
                  <a:pos x="46" y="95"/>
                </a:cxn>
                <a:cxn ang="0">
                  <a:pos x="46" y="95"/>
                </a:cxn>
              </a:cxnLst>
              <a:rect l="0" t="0" r="r" b="b"/>
              <a:pathLst>
                <a:path w="96" h="96">
                  <a:moveTo>
                    <a:pt x="46" y="95"/>
                  </a:moveTo>
                  <a:lnTo>
                    <a:pt x="60" y="92"/>
                  </a:lnTo>
                  <a:lnTo>
                    <a:pt x="74" y="83"/>
                  </a:lnTo>
                  <a:lnTo>
                    <a:pt x="83" y="74"/>
                  </a:lnTo>
                  <a:lnTo>
                    <a:pt x="90" y="60"/>
                  </a:lnTo>
                  <a:lnTo>
                    <a:pt x="95" y="46"/>
                  </a:lnTo>
                  <a:lnTo>
                    <a:pt x="95" y="46"/>
                  </a:lnTo>
                  <a:lnTo>
                    <a:pt x="90" y="32"/>
                  </a:lnTo>
                  <a:lnTo>
                    <a:pt x="83" y="18"/>
                  </a:lnTo>
                  <a:lnTo>
                    <a:pt x="74" y="8"/>
                  </a:lnTo>
                  <a:lnTo>
                    <a:pt x="60" y="2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30" y="2"/>
                  </a:lnTo>
                  <a:lnTo>
                    <a:pt x="16" y="8"/>
                  </a:lnTo>
                  <a:lnTo>
                    <a:pt x="7" y="18"/>
                  </a:lnTo>
                  <a:lnTo>
                    <a:pt x="0" y="32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1" y="60"/>
                  </a:lnTo>
                  <a:lnTo>
                    <a:pt x="7" y="76"/>
                  </a:lnTo>
                  <a:lnTo>
                    <a:pt x="18" y="86"/>
                  </a:lnTo>
                  <a:lnTo>
                    <a:pt x="30" y="92"/>
                  </a:lnTo>
                  <a:lnTo>
                    <a:pt x="46" y="95"/>
                  </a:lnTo>
                  <a:lnTo>
                    <a:pt x="46" y="95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1656" y="1761"/>
              <a:ext cx="96" cy="96"/>
            </a:xfrm>
            <a:custGeom>
              <a:avLst/>
              <a:gdLst/>
              <a:ahLst/>
              <a:cxnLst>
                <a:cxn ang="0">
                  <a:pos x="46" y="95"/>
                </a:cxn>
                <a:cxn ang="0">
                  <a:pos x="60" y="92"/>
                </a:cxn>
                <a:cxn ang="0">
                  <a:pos x="74" y="83"/>
                </a:cxn>
                <a:cxn ang="0">
                  <a:pos x="83" y="74"/>
                </a:cxn>
                <a:cxn ang="0">
                  <a:pos x="90" y="60"/>
                </a:cxn>
                <a:cxn ang="0">
                  <a:pos x="95" y="46"/>
                </a:cxn>
                <a:cxn ang="0">
                  <a:pos x="95" y="46"/>
                </a:cxn>
                <a:cxn ang="0">
                  <a:pos x="90" y="32"/>
                </a:cxn>
                <a:cxn ang="0">
                  <a:pos x="83" y="18"/>
                </a:cxn>
                <a:cxn ang="0">
                  <a:pos x="74" y="8"/>
                </a:cxn>
                <a:cxn ang="0">
                  <a:pos x="60" y="2"/>
                </a:cxn>
                <a:cxn ang="0">
                  <a:pos x="46" y="0"/>
                </a:cxn>
                <a:cxn ang="0">
                  <a:pos x="46" y="0"/>
                </a:cxn>
                <a:cxn ang="0">
                  <a:pos x="30" y="2"/>
                </a:cxn>
                <a:cxn ang="0">
                  <a:pos x="16" y="8"/>
                </a:cxn>
                <a:cxn ang="0">
                  <a:pos x="7" y="18"/>
                </a:cxn>
                <a:cxn ang="0">
                  <a:pos x="0" y="32"/>
                </a:cxn>
                <a:cxn ang="0">
                  <a:pos x="0" y="46"/>
                </a:cxn>
                <a:cxn ang="0">
                  <a:pos x="0" y="46"/>
                </a:cxn>
                <a:cxn ang="0">
                  <a:pos x="1" y="60"/>
                </a:cxn>
                <a:cxn ang="0">
                  <a:pos x="7" y="76"/>
                </a:cxn>
                <a:cxn ang="0">
                  <a:pos x="18" y="86"/>
                </a:cxn>
                <a:cxn ang="0">
                  <a:pos x="30" y="92"/>
                </a:cxn>
                <a:cxn ang="0">
                  <a:pos x="46" y="95"/>
                </a:cxn>
                <a:cxn ang="0">
                  <a:pos x="46" y="95"/>
                </a:cxn>
              </a:cxnLst>
              <a:rect l="0" t="0" r="r" b="b"/>
              <a:pathLst>
                <a:path w="96" h="96">
                  <a:moveTo>
                    <a:pt x="46" y="95"/>
                  </a:moveTo>
                  <a:lnTo>
                    <a:pt x="60" y="92"/>
                  </a:lnTo>
                  <a:lnTo>
                    <a:pt x="74" y="83"/>
                  </a:lnTo>
                  <a:lnTo>
                    <a:pt x="83" y="74"/>
                  </a:lnTo>
                  <a:lnTo>
                    <a:pt x="90" y="60"/>
                  </a:lnTo>
                  <a:lnTo>
                    <a:pt x="95" y="46"/>
                  </a:lnTo>
                  <a:lnTo>
                    <a:pt x="95" y="46"/>
                  </a:lnTo>
                  <a:lnTo>
                    <a:pt x="90" y="32"/>
                  </a:lnTo>
                  <a:lnTo>
                    <a:pt x="83" y="18"/>
                  </a:lnTo>
                  <a:lnTo>
                    <a:pt x="74" y="8"/>
                  </a:lnTo>
                  <a:lnTo>
                    <a:pt x="60" y="2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30" y="2"/>
                  </a:lnTo>
                  <a:lnTo>
                    <a:pt x="16" y="8"/>
                  </a:lnTo>
                  <a:lnTo>
                    <a:pt x="7" y="18"/>
                  </a:lnTo>
                  <a:lnTo>
                    <a:pt x="0" y="32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1" y="60"/>
                  </a:lnTo>
                  <a:lnTo>
                    <a:pt x="7" y="76"/>
                  </a:lnTo>
                  <a:lnTo>
                    <a:pt x="18" y="86"/>
                  </a:lnTo>
                  <a:lnTo>
                    <a:pt x="30" y="92"/>
                  </a:lnTo>
                  <a:lnTo>
                    <a:pt x="46" y="95"/>
                  </a:lnTo>
                  <a:lnTo>
                    <a:pt x="46" y="9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Freeform 29"/>
            <p:cNvSpPr>
              <a:spLocks/>
            </p:cNvSpPr>
            <p:nvPr/>
          </p:nvSpPr>
          <p:spPr bwMode="auto">
            <a:xfrm>
              <a:off x="1200" y="916"/>
              <a:ext cx="629" cy="821"/>
            </a:xfrm>
            <a:custGeom>
              <a:avLst/>
              <a:gdLst/>
              <a:ahLst/>
              <a:cxnLst>
                <a:cxn ang="0">
                  <a:pos x="283" y="37"/>
                </a:cxn>
                <a:cxn ang="0">
                  <a:pos x="285" y="20"/>
                </a:cxn>
                <a:cxn ang="0">
                  <a:pos x="279" y="5"/>
                </a:cxn>
                <a:cxn ang="0">
                  <a:pos x="273" y="1"/>
                </a:cxn>
                <a:cxn ang="0">
                  <a:pos x="256" y="0"/>
                </a:cxn>
                <a:cxn ang="0">
                  <a:pos x="241" y="5"/>
                </a:cxn>
                <a:cxn ang="0">
                  <a:pos x="237" y="9"/>
                </a:cxn>
                <a:cxn ang="0">
                  <a:pos x="218" y="33"/>
                </a:cxn>
                <a:cxn ang="0">
                  <a:pos x="186" y="71"/>
                </a:cxn>
                <a:cxn ang="0">
                  <a:pos x="149" y="115"/>
                </a:cxn>
                <a:cxn ang="0">
                  <a:pos x="115" y="155"/>
                </a:cxn>
                <a:cxn ang="0">
                  <a:pos x="101" y="170"/>
                </a:cxn>
                <a:cxn ang="0">
                  <a:pos x="75" y="206"/>
                </a:cxn>
                <a:cxn ang="0">
                  <a:pos x="48" y="258"/>
                </a:cxn>
                <a:cxn ang="0">
                  <a:pos x="23" y="319"/>
                </a:cxn>
                <a:cxn ang="0">
                  <a:pos x="3" y="385"/>
                </a:cxn>
                <a:cxn ang="0">
                  <a:pos x="0" y="446"/>
                </a:cxn>
                <a:cxn ang="0">
                  <a:pos x="2" y="476"/>
                </a:cxn>
                <a:cxn ang="0">
                  <a:pos x="9" y="535"/>
                </a:cxn>
                <a:cxn ang="0">
                  <a:pos x="25" y="591"/>
                </a:cxn>
                <a:cxn ang="0">
                  <a:pos x="46" y="642"/>
                </a:cxn>
                <a:cxn ang="0">
                  <a:pos x="75" y="685"/>
                </a:cxn>
                <a:cxn ang="0">
                  <a:pos x="92" y="704"/>
                </a:cxn>
                <a:cxn ang="0">
                  <a:pos x="131" y="734"/>
                </a:cxn>
                <a:cxn ang="0">
                  <a:pos x="178" y="766"/>
                </a:cxn>
                <a:cxn ang="0">
                  <a:pos x="230" y="794"/>
                </a:cxn>
                <a:cxn ang="0">
                  <a:pos x="290" y="813"/>
                </a:cxn>
                <a:cxn ang="0">
                  <a:pos x="357" y="822"/>
                </a:cxn>
                <a:cxn ang="0">
                  <a:pos x="391" y="822"/>
                </a:cxn>
                <a:cxn ang="0">
                  <a:pos x="444" y="822"/>
                </a:cxn>
                <a:cxn ang="0">
                  <a:pos x="483" y="817"/>
                </a:cxn>
                <a:cxn ang="0">
                  <a:pos x="518" y="810"/>
                </a:cxn>
                <a:cxn ang="0">
                  <a:pos x="547" y="803"/>
                </a:cxn>
                <a:cxn ang="0">
                  <a:pos x="628" y="697"/>
                </a:cxn>
                <a:cxn ang="0">
                  <a:pos x="610" y="704"/>
                </a:cxn>
                <a:cxn ang="0">
                  <a:pos x="573" y="714"/>
                </a:cxn>
                <a:cxn ang="0">
                  <a:pos x="529" y="725"/>
                </a:cxn>
                <a:cxn ang="0">
                  <a:pos x="486" y="733"/>
                </a:cxn>
                <a:cxn ang="0">
                  <a:pos x="444" y="737"/>
                </a:cxn>
                <a:cxn ang="0">
                  <a:pos x="423" y="734"/>
                </a:cxn>
                <a:cxn ang="0">
                  <a:pos x="380" y="729"/>
                </a:cxn>
                <a:cxn ang="0">
                  <a:pos x="329" y="711"/>
                </a:cxn>
                <a:cxn ang="0">
                  <a:pos x="279" y="688"/>
                </a:cxn>
                <a:cxn ang="0">
                  <a:pos x="230" y="660"/>
                </a:cxn>
                <a:cxn ang="0">
                  <a:pos x="193" y="628"/>
                </a:cxn>
                <a:cxn ang="0">
                  <a:pos x="177" y="611"/>
                </a:cxn>
                <a:cxn ang="0">
                  <a:pos x="147" y="575"/>
                </a:cxn>
                <a:cxn ang="0">
                  <a:pos x="119" y="533"/>
                </a:cxn>
                <a:cxn ang="0">
                  <a:pos x="98" y="489"/>
                </a:cxn>
                <a:cxn ang="0">
                  <a:pos x="87" y="440"/>
                </a:cxn>
                <a:cxn ang="0">
                  <a:pos x="87" y="416"/>
                </a:cxn>
                <a:cxn ang="0">
                  <a:pos x="92" y="364"/>
                </a:cxn>
                <a:cxn ang="0">
                  <a:pos x="101" y="316"/>
                </a:cxn>
                <a:cxn ang="0">
                  <a:pos x="111" y="271"/>
                </a:cxn>
                <a:cxn ang="0">
                  <a:pos x="126" y="235"/>
                </a:cxn>
                <a:cxn ang="0">
                  <a:pos x="142" y="206"/>
                </a:cxn>
                <a:cxn ang="0">
                  <a:pos x="153" y="193"/>
                </a:cxn>
                <a:cxn ang="0">
                  <a:pos x="184" y="155"/>
                </a:cxn>
                <a:cxn ang="0">
                  <a:pos x="223" y="111"/>
                </a:cxn>
                <a:cxn ang="0">
                  <a:pos x="256" y="73"/>
                </a:cxn>
                <a:cxn ang="0">
                  <a:pos x="276" y="48"/>
                </a:cxn>
                <a:cxn ang="0">
                  <a:pos x="279" y="44"/>
                </a:cxn>
              </a:cxnLst>
              <a:rect l="0" t="0" r="r" b="b"/>
              <a:pathLst>
                <a:path w="629" h="823">
                  <a:moveTo>
                    <a:pt x="279" y="44"/>
                  </a:moveTo>
                  <a:lnTo>
                    <a:pt x="283" y="37"/>
                  </a:lnTo>
                  <a:lnTo>
                    <a:pt x="285" y="28"/>
                  </a:lnTo>
                  <a:lnTo>
                    <a:pt x="285" y="20"/>
                  </a:lnTo>
                  <a:lnTo>
                    <a:pt x="283" y="14"/>
                  </a:lnTo>
                  <a:lnTo>
                    <a:pt x="279" y="5"/>
                  </a:lnTo>
                  <a:lnTo>
                    <a:pt x="279" y="5"/>
                  </a:lnTo>
                  <a:lnTo>
                    <a:pt x="273" y="1"/>
                  </a:lnTo>
                  <a:lnTo>
                    <a:pt x="265" y="0"/>
                  </a:lnTo>
                  <a:lnTo>
                    <a:pt x="256" y="0"/>
                  </a:lnTo>
                  <a:lnTo>
                    <a:pt x="248" y="1"/>
                  </a:lnTo>
                  <a:lnTo>
                    <a:pt x="241" y="5"/>
                  </a:lnTo>
                  <a:lnTo>
                    <a:pt x="241" y="5"/>
                  </a:lnTo>
                  <a:lnTo>
                    <a:pt x="237" y="9"/>
                  </a:lnTo>
                  <a:lnTo>
                    <a:pt x="230" y="18"/>
                  </a:lnTo>
                  <a:lnTo>
                    <a:pt x="218" y="33"/>
                  </a:lnTo>
                  <a:lnTo>
                    <a:pt x="203" y="51"/>
                  </a:lnTo>
                  <a:lnTo>
                    <a:pt x="186" y="71"/>
                  </a:lnTo>
                  <a:lnTo>
                    <a:pt x="168" y="92"/>
                  </a:lnTo>
                  <a:lnTo>
                    <a:pt x="149" y="115"/>
                  </a:lnTo>
                  <a:lnTo>
                    <a:pt x="129" y="136"/>
                  </a:lnTo>
                  <a:lnTo>
                    <a:pt x="115" y="155"/>
                  </a:lnTo>
                  <a:lnTo>
                    <a:pt x="101" y="170"/>
                  </a:lnTo>
                  <a:lnTo>
                    <a:pt x="101" y="170"/>
                  </a:lnTo>
                  <a:lnTo>
                    <a:pt x="90" y="185"/>
                  </a:lnTo>
                  <a:lnTo>
                    <a:pt x="75" y="206"/>
                  </a:lnTo>
                  <a:lnTo>
                    <a:pt x="62" y="231"/>
                  </a:lnTo>
                  <a:lnTo>
                    <a:pt x="48" y="258"/>
                  </a:lnTo>
                  <a:lnTo>
                    <a:pt x="35" y="288"/>
                  </a:lnTo>
                  <a:lnTo>
                    <a:pt x="23" y="319"/>
                  </a:lnTo>
                  <a:lnTo>
                    <a:pt x="12" y="353"/>
                  </a:lnTo>
                  <a:lnTo>
                    <a:pt x="3" y="385"/>
                  </a:lnTo>
                  <a:lnTo>
                    <a:pt x="0" y="416"/>
                  </a:lnTo>
                  <a:lnTo>
                    <a:pt x="0" y="446"/>
                  </a:lnTo>
                  <a:lnTo>
                    <a:pt x="0" y="446"/>
                  </a:lnTo>
                  <a:lnTo>
                    <a:pt x="2" y="476"/>
                  </a:lnTo>
                  <a:lnTo>
                    <a:pt x="3" y="505"/>
                  </a:lnTo>
                  <a:lnTo>
                    <a:pt x="9" y="535"/>
                  </a:lnTo>
                  <a:lnTo>
                    <a:pt x="16" y="564"/>
                  </a:lnTo>
                  <a:lnTo>
                    <a:pt x="25" y="591"/>
                  </a:lnTo>
                  <a:lnTo>
                    <a:pt x="32" y="617"/>
                  </a:lnTo>
                  <a:lnTo>
                    <a:pt x="46" y="642"/>
                  </a:lnTo>
                  <a:lnTo>
                    <a:pt x="58" y="665"/>
                  </a:lnTo>
                  <a:lnTo>
                    <a:pt x="75" y="685"/>
                  </a:lnTo>
                  <a:lnTo>
                    <a:pt x="92" y="704"/>
                  </a:lnTo>
                  <a:lnTo>
                    <a:pt x="92" y="704"/>
                  </a:lnTo>
                  <a:lnTo>
                    <a:pt x="111" y="718"/>
                  </a:lnTo>
                  <a:lnTo>
                    <a:pt x="131" y="734"/>
                  </a:lnTo>
                  <a:lnTo>
                    <a:pt x="155" y="752"/>
                  </a:lnTo>
                  <a:lnTo>
                    <a:pt x="178" y="766"/>
                  </a:lnTo>
                  <a:lnTo>
                    <a:pt x="203" y="782"/>
                  </a:lnTo>
                  <a:lnTo>
                    <a:pt x="230" y="794"/>
                  </a:lnTo>
                  <a:lnTo>
                    <a:pt x="260" y="805"/>
                  </a:lnTo>
                  <a:lnTo>
                    <a:pt x="290" y="813"/>
                  </a:lnTo>
                  <a:lnTo>
                    <a:pt x="322" y="819"/>
                  </a:lnTo>
                  <a:lnTo>
                    <a:pt x="357" y="822"/>
                  </a:lnTo>
                  <a:lnTo>
                    <a:pt x="357" y="822"/>
                  </a:lnTo>
                  <a:lnTo>
                    <a:pt x="391" y="822"/>
                  </a:lnTo>
                  <a:lnTo>
                    <a:pt x="419" y="822"/>
                  </a:lnTo>
                  <a:lnTo>
                    <a:pt x="444" y="822"/>
                  </a:lnTo>
                  <a:lnTo>
                    <a:pt x="465" y="819"/>
                  </a:lnTo>
                  <a:lnTo>
                    <a:pt x="483" y="817"/>
                  </a:lnTo>
                  <a:lnTo>
                    <a:pt x="501" y="813"/>
                  </a:lnTo>
                  <a:lnTo>
                    <a:pt x="518" y="810"/>
                  </a:lnTo>
                  <a:lnTo>
                    <a:pt x="532" y="807"/>
                  </a:lnTo>
                  <a:lnTo>
                    <a:pt x="547" y="803"/>
                  </a:lnTo>
                  <a:lnTo>
                    <a:pt x="562" y="798"/>
                  </a:lnTo>
                  <a:lnTo>
                    <a:pt x="628" y="697"/>
                  </a:lnTo>
                  <a:lnTo>
                    <a:pt x="628" y="697"/>
                  </a:lnTo>
                  <a:lnTo>
                    <a:pt x="610" y="704"/>
                  </a:lnTo>
                  <a:lnTo>
                    <a:pt x="591" y="710"/>
                  </a:lnTo>
                  <a:lnTo>
                    <a:pt x="573" y="714"/>
                  </a:lnTo>
                  <a:lnTo>
                    <a:pt x="552" y="720"/>
                  </a:lnTo>
                  <a:lnTo>
                    <a:pt x="529" y="725"/>
                  </a:lnTo>
                  <a:lnTo>
                    <a:pt x="507" y="729"/>
                  </a:lnTo>
                  <a:lnTo>
                    <a:pt x="486" y="733"/>
                  </a:lnTo>
                  <a:lnTo>
                    <a:pt x="465" y="734"/>
                  </a:lnTo>
                  <a:lnTo>
                    <a:pt x="444" y="737"/>
                  </a:lnTo>
                  <a:lnTo>
                    <a:pt x="423" y="734"/>
                  </a:lnTo>
                  <a:lnTo>
                    <a:pt x="423" y="734"/>
                  </a:lnTo>
                  <a:lnTo>
                    <a:pt x="404" y="733"/>
                  </a:lnTo>
                  <a:lnTo>
                    <a:pt x="380" y="729"/>
                  </a:lnTo>
                  <a:lnTo>
                    <a:pt x="355" y="720"/>
                  </a:lnTo>
                  <a:lnTo>
                    <a:pt x="329" y="711"/>
                  </a:lnTo>
                  <a:lnTo>
                    <a:pt x="304" y="701"/>
                  </a:lnTo>
                  <a:lnTo>
                    <a:pt x="279" y="688"/>
                  </a:lnTo>
                  <a:lnTo>
                    <a:pt x="254" y="674"/>
                  </a:lnTo>
                  <a:lnTo>
                    <a:pt x="230" y="660"/>
                  </a:lnTo>
                  <a:lnTo>
                    <a:pt x="210" y="644"/>
                  </a:lnTo>
                  <a:lnTo>
                    <a:pt x="193" y="628"/>
                  </a:lnTo>
                  <a:lnTo>
                    <a:pt x="193" y="628"/>
                  </a:lnTo>
                  <a:lnTo>
                    <a:pt x="177" y="611"/>
                  </a:lnTo>
                  <a:lnTo>
                    <a:pt x="161" y="593"/>
                  </a:lnTo>
                  <a:lnTo>
                    <a:pt x="147" y="575"/>
                  </a:lnTo>
                  <a:lnTo>
                    <a:pt x="131" y="554"/>
                  </a:lnTo>
                  <a:lnTo>
                    <a:pt x="119" y="533"/>
                  </a:lnTo>
                  <a:lnTo>
                    <a:pt x="108" y="512"/>
                  </a:lnTo>
                  <a:lnTo>
                    <a:pt x="98" y="489"/>
                  </a:lnTo>
                  <a:lnTo>
                    <a:pt x="92" y="466"/>
                  </a:lnTo>
                  <a:lnTo>
                    <a:pt x="87" y="440"/>
                  </a:lnTo>
                  <a:lnTo>
                    <a:pt x="87" y="416"/>
                  </a:lnTo>
                  <a:lnTo>
                    <a:pt x="87" y="416"/>
                  </a:lnTo>
                  <a:lnTo>
                    <a:pt x="90" y="390"/>
                  </a:lnTo>
                  <a:lnTo>
                    <a:pt x="92" y="364"/>
                  </a:lnTo>
                  <a:lnTo>
                    <a:pt x="96" y="339"/>
                  </a:lnTo>
                  <a:lnTo>
                    <a:pt x="101" y="316"/>
                  </a:lnTo>
                  <a:lnTo>
                    <a:pt x="106" y="293"/>
                  </a:lnTo>
                  <a:lnTo>
                    <a:pt x="111" y="271"/>
                  </a:lnTo>
                  <a:lnTo>
                    <a:pt x="119" y="252"/>
                  </a:lnTo>
                  <a:lnTo>
                    <a:pt x="126" y="235"/>
                  </a:lnTo>
                  <a:lnTo>
                    <a:pt x="134" y="221"/>
                  </a:lnTo>
                  <a:lnTo>
                    <a:pt x="142" y="206"/>
                  </a:lnTo>
                  <a:lnTo>
                    <a:pt x="142" y="206"/>
                  </a:lnTo>
                  <a:lnTo>
                    <a:pt x="153" y="193"/>
                  </a:lnTo>
                  <a:lnTo>
                    <a:pt x="168" y="176"/>
                  </a:lnTo>
                  <a:lnTo>
                    <a:pt x="184" y="155"/>
                  </a:lnTo>
                  <a:lnTo>
                    <a:pt x="203" y="134"/>
                  </a:lnTo>
                  <a:lnTo>
                    <a:pt x="223" y="111"/>
                  </a:lnTo>
                  <a:lnTo>
                    <a:pt x="239" y="90"/>
                  </a:lnTo>
                  <a:lnTo>
                    <a:pt x="256" y="73"/>
                  </a:lnTo>
                  <a:lnTo>
                    <a:pt x="269" y="56"/>
                  </a:lnTo>
                  <a:lnTo>
                    <a:pt x="276" y="48"/>
                  </a:lnTo>
                  <a:lnTo>
                    <a:pt x="279" y="44"/>
                  </a:lnTo>
                  <a:lnTo>
                    <a:pt x="279" y="44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Freeform 30"/>
            <p:cNvSpPr>
              <a:spLocks/>
            </p:cNvSpPr>
            <p:nvPr/>
          </p:nvSpPr>
          <p:spPr bwMode="auto">
            <a:xfrm>
              <a:off x="1200" y="916"/>
              <a:ext cx="629" cy="821"/>
            </a:xfrm>
            <a:custGeom>
              <a:avLst/>
              <a:gdLst/>
              <a:ahLst/>
              <a:cxnLst>
                <a:cxn ang="0">
                  <a:pos x="283" y="37"/>
                </a:cxn>
                <a:cxn ang="0">
                  <a:pos x="285" y="20"/>
                </a:cxn>
                <a:cxn ang="0">
                  <a:pos x="279" y="5"/>
                </a:cxn>
                <a:cxn ang="0">
                  <a:pos x="273" y="1"/>
                </a:cxn>
                <a:cxn ang="0">
                  <a:pos x="256" y="0"/>
                </a:cxn>
                <a:cxn ang="0">
                  <a:pos x="241" y="5"/>
                </a:cxn>
                <a:cxn ang="0">
                  <a:pos x="237" y="9"/>
                </a:cxn>
                <a:cxn ang="0">
                  <a:pos x="218" y="33"/>
                </a:cxn>
                <a:cxn ang="0">
                  <a:pos x="186" y="71"/>
                </a:cxn>
                <a:cxn ang="0">
                  <a:pos x="149" y="115"/>
                </a:cxn>
                <a:cxn ang="0">
                  <a:pos x="115" y="155"/>
                </a:cxn>
                <a:cxn ang="0">
                  <a:pos x="101" y="170"/>
                </a:cxn>
                <a:cxn ang="0">
                  <a:pos x="75" y="206"/>
                </a:cxn>
                <a:cxn ang="0">
                  <a:pos x="48" y="258"/>
                </a:cxn>
                <a:cxn ang="0">
                  <a:pos x="23" y="319"/>
                </a:cxn>
                <a:cxn ang="0">
                  <a:pos x="3" y="385"/>
                </a:cxn>
                <a:cxn ang="0">
                  <a:pos x="0" y="446"/>
                </a:cxn>
                <a:cxn ang="0">
                  <a:pos x="2" y="476"/>
                </a:cxn>
                <a:cxn ang="0">
                  <a:pos x="9" y="535"/>
                </a:cxn>
                <a:cxn ang="0">
                  <a:pos x="25" y="591"/>
                </a:cxn>
                <a:cxn ang="0">
                  <a:pos x="46" y="642"/>
                </a:cxn>
                <a:cxn ang="0">
                  <a:pos x="75" y="685"/>
                </a:cxn>
                <a:cxn ang="0">
                  <a:pos x="92" y="704"/>
                </a:cxn>
                <a:cxn ang="0">
                  <a:pos x="131" y="734"/>
                </a:cxn>
                <a:cxn ang="0">
                  <a:pos x="178" y="766"/>
                </a:cxn>
                <a:cxn ang="0">
                  <a:pos x="230" y="794"/>
                </a:cxn>
                <a:cxn ang="0">
                  <a:pos x="290" y="813"/>
                </a:cxn>
                <a:cxn ang="0">
                  <a:pos x="357" y="822"/>
                </a:cxn>
                <a:cxn ang="0">
                  <a:pos x="391" y="822"/>
                </a:cxn>
                <a:cxn ang="0">
                  <a:pos x="444" y="822"/>
                </a:cxn>
                <a:cxn ang="0">
                  <a:pos x="483" y="817"/>
                </a:cxn>
                <a:cxn ang="0">
                  <a:pos x="518" y="810"/>
                </a:cxn>
                <a:cxn ang="0">
                  <a:pos x="547" y="803"/>
                </a:cxn>
                <a:cxn ang="0">
                  <a:pos x="628" y="697"/>
                </a:cxn>
                <a:cxn ang="0">
                  <a:pos x="610" y="704"/>
                </a:cxn>
                <a:cxn ang="0">
                  <a:pos x="573" y="714"/>
                </a:cxn>
                <a:cxn ang="0">
                  <a:pos x="529" y="725"/>
                </a:cxn>
                <a:cxn ang="0">
                  <a:pos x="486" y="733"/>
                </a:cxn>
                <a:cxn ang="0">
                  <a:pos x="444" y="737"/>
                </a:cxn>
                <a:cxn ang="0">
                  <a:pos x="423" y="734"/>
                </a:cxn>
                <a:cxn ang="0">
                  <a:pos x="380" y="729"/>
                </a:cxn>
                <a:cxn ang="0">
                  <a:pos x="329" y="711"/>
                </a:cxn>
                <a:cxn ang="0">
                  <a:pos x="279" y="688"/>
                </a:cxn>
                <a:cxn ang="0">
                  <a:pos x="230" y="660"/>
                </a:cxn>
                <a:cxn ang="0">
                  <a:pos x="193" y="628"/>
                </a:cxn>
                <a:cxn ang="0">
                  <a:pos x="177" y="611"/>
                </a:cxn>
                <a:cxn ang="0">
                  <a:pos x="147" y="575"/>
                </a:cxn>
                <a:cxn ang="0">
                  <a:pos x="119" y="533"/>
                </a:cxn>
                <a:cxn ang="0">
                  <a:pos x="98" y="489"/>
                </a:cxn>
                <a:cxn ang="0">
                  <a:pos x="87" y="440"/>
                </a:cxn>
                <a:cxn ang="0">
                  <a:pos x="87" y="416"/>
                </a:cxn>
                <a:cxn ang="0">
                  <a:pos x="92" y="364"/>
                </a:cxn>
                <a:cxn ang="0">
                  <a:pos x="101" y="316"/>
                </a:cxn>
                <a:cxn ang="0">
                  <a:pos x="111" y="271"/>
                </a:cxn>
                <a:cxn ang="0">
                  <a:pos x="126" y="235"/>
                </a:cxn>
                <a:cxn ang="0">
                  <a:pos x="142" y="206"/>
                </a:cxn>
                <a:cxn ang="0">
                  <a:pos x="153" y="193"/>
                </a:cxn>
                <a:cxn ang="0">
                  <a:pos x="184" y="155"/>
                </a:cxn>
                <a:cxn ang="0">
                  <a:pos x="223" y="111"/>
                </a:cxn>
                <a:cxn ang="0">
                  <a:pos x="256" y="73"/>
                </a:cxn>
                <a:cxn ang="0">
                  <a:pos x="276" y="48"/>
                </a:cxn>
                <a:cxn ang="0">
                  <a:pos x="279" y="44"/>
                </a:cxn>
              </a:cxnLst>
              <a:rect l="0" t="0" r="r" b="b"/>
              <a:pathLst>
                <a:path w="629" h="823">
                  <a:moveTo>
                    <a:pt x="279" y="44"/>
                  </a:moveTo>
                  <a:lnTo>
                    <a:pt x="283" y="37"/>
                  </a:lnTo>
                  <a:lnTo>
                    <a:pt x="285" y="28"/>
                  </a:lnTo>
                  <a:lnTo>
                    <a:pt x="285" y="20"/>
                  </a:lnTo>
                  <a:lnTo>
                    <a:pt x="283" y="14"/>
                  </a:lnTo>
                  <a:lnTo>
                    <a:pt x="279" y="5"/>
                  </a:lnTo>
                  <a:lnTo>
                    <a:pt x="279" y="5"/>
                  </a:lnTo>
                  <a:lnTo>
                    <a:pt x="273" y="1"/>
                  </a:lnTo>
                  <a:lnTo>
                    <a:pt x="265" y="0"/>
                  </a:lnTo>
                  <a:lnTo>
                    <a:pt x="256" y="0"/>
                  </a:lnTo>
                  <a:lnTo>
                    <a:pt x="248" y="1"/>
                  </a:lnTo>
                  <a:lnTo>
                    <a:pt x="241" y="5"/>
                  </a:lnTo>
                  <a:lnTo>
                    <a:pt x="241" y="5"/>
                  </a:lnTo>
                  <a:lnTo>
                    <a:pt x="237" y="9"/>
                  </a:lnTo>
                  <a:lnTo>
                    <a:pt x="230" y="18"/>
                  </a:lnTo>
                  <a:lnTo>
                    <a:pt x="218" y="33"/>
                  </a:lnTo>
                  <a:lnTo>
                    <a:pt x="203" y="51"/>
                  </a:lnTo>
                  <a:lnTo>
                    <a:pt x="186" y="71"/>
                  </a:lnTo>
                  <a:lnTo>
                    <a:pt x="168" y="92"/>
                  </a:lnTo>
                  <a:lnTo>
                    <a:pt x="149" y="115"/>
                  </a:lnTo>
                  <a:lnTo>
                    <a:pt x="129" y="136"/>
                  </a:lnTo>
                  <a:lnTo>
                    <a:pt x="115" y="155"/>
                  </a:lnTo>
                  <a:lnTo>
                    <a:pt x="101" y="170"/>
                  </a:lnTo>
                  <a:lnTo>
                    <a:pt x="101" y="170"/>
                  </a:lnTo>
                  <a:lnTo>
                    <a:pt x="90" y="185"/>
                  </a:lnTo>
                  <a:lnTo>
                    <a:pt x="75" y="206"/>
                  </a:lnTo>
                  <a:lnTo>
                    <a:pt x="62" y="231"/>
                  </a:lnTo>
                  <a:lnTo>
                    <a:pt x="48" y="258"/>
                  </a:lnTo>
                  <a:lnTo>
                    <a:pt x="35" y="288"/>
                  </a:lnTo>
                  <a:lnTo>
                    <a:pt x="23" y="319"/>
                  </a:lnTo>
                  <a:lnTo>
                    <a:pt x="12" y="353"/>
                  </a:lnTo>
                  <a:lnTo>
                    <a:pt x="3" y="385"/>
                  </a:lnTo>
                  <a:lnTo>
                    <a:pt x="0" y="416"/>
                  </a:lnTo>
                  <a:lnTo>
                    <a:pt x="0" y="446"/>
                  </a:lnTo>
                  <a:lnTo>
                    <a:pt x="0" y="446"/>
                  </a:lnTo>
                  <a:lnTo>
                    <a:pt x="2" y="476"/>
                  </a:lnTo>
                  <a:lnTo>
                    <a:pt x="3" y="505"/>
                  </a:lnTo>
                  <a:lnTo>
                    <a:pt x="9" y="535"/>
                  </a:lnTo>
                  <a:lnTo>
                    <a:pt x="16" y="564"/>
                  </a:lnTo>
                  <a:lnTo>
                    <a:pt x="25" y="591"/>
                  </a:lnTo>
                  <a:lnTo>
                    <a:pt x="32" y="617"/>
                  </a:lnTo>
                  <a:lnTo>
                    <a:pt x="46" y="642"/>
                  </a:lnTo>
                  <a:lnTo>
                    <a:pt x="58" y="665"/>
                  </a:lnTo>
                  <a:lnTo>
                    <a:pt x="75" y="685"/>
                  </a:lnTo>
                  <a:lnTo>
                    <a:pt x="92" y="704"/>
                  </a:lnTo>
                  <a:lnTo>
                    <a:pt x="92" y="704"/>
                  </a:lnTo>
                  <a:lnTo>
                    <a:pt x="111" y="718"/>
                  </a:lnTo>
                  <a:lnTo>
                    <a:pt x="131" y="734"/>
                  </a:lnTo>
                  <a:lnTo>
                    <a:pt x="155" y="752"/>
                  </a:lnTo>
                  <a:lnTo>
                    <a:pt x="178" y="766"/>
                  </a:lnTo>
                  <a:lnTo>
                    <a:pt x="203" y="782"/>
                  </a:lnTo>
                  <a:lnTo>
                    <a:pt x="230" y="794"/>
                  </a:lnTo>
                  <a:lnTo>
                    <a:pt x="260" y="805"/>
                  </a:lnTo>
                  <a:lnTo>
                    <a:pt x="290" y="813"/>
                  </a:lnTo>
                  <a:lnTo>
                    <a:pt x="322" y="819"/>
                  </a:lnTo>
                  <a:lnTo>
                    <a:pt x="357" y="822"/>
                  </a:lnTo>
                  <a:lnTo>
                    <a:pt x="357" y="822"/>
                  </a:lnTo>
                  <a:lnTo>
                    <a:pt x="391" y="822"/>
                  </a:lnTo>
                  <a:lnTo>
                    <a:pt x="419" y="822"/>
                  </a:lnTo>
                  <a:lnTo>
                    <a:pt x="444" y="822"/>
                  </a:lnTo>
                  <a:lnTo>
                    <a:pt x="465" y="819"/>
                  </a:lnTo>
                  <a:lnTo>
                    <a:pt x="483" y="817"/>
                  </a:lnTo>
                  <a:lnTo>
                    <a:pt x="501" y="813"/>
                  </a:lnTo>
                  <a:lnTo>
                    <a:pt x="518" y="810"/>
                  </a:lnTo>
                  <a:lnTo>
                    <a:pt x="532" y="807"/>
                  </a:lnTo>
                  <a:lnTo>
                    <a:pt x="547" y="803"/>
                  </a:lnTo>
                  <a:lnTo>
                    <a:pt x="562" y="798"/>
                  </a:lnTo>
                  <a:lnTo>
                    <a:pt x="628" y="697"/>
                  </a:lnTo>
                  <a:lnTo>
                    <a:pt x="628" y="697"/>
                  </a:lnTo>
                  <a:lnTo>
                    <a:pt x="610" y="704"/>
                  </a:lnTo>
                  <a:lnTo>
                    <a:pt x="591" y="710"/>
                  </a:lnTo>
                  <a:lnTo>
                    <a:pt x="573" y="714"/>
                  </a:lnTo>
                  <a:lnTo>
                    <a:pt x="552" y="720"/>
                  </a:lnTo>
                  <a:lnTo>
                    <a:pt x="529" y="725"/>
                  </a:lnTo>
                  <a:lnTo>
                    <a:pt x="507" y="729"/>
                  </a:lnTo>
                  <a:lnTo>
                    <a:pt x="486" y="733"/>
                  </a:lnTo>
                  <a:lnTo>
                    <a:pt x="465" y="734"/>
                  </a:lnTo>
                  <a:lnTo>
                    <a:pt x="444" y="737"/>
                  </a:lnTo>
                  <a:lnTo>
                    <a:pt x="423" y="734"/>
                  </a:lnTo>
                  <a:lnTo>
                    <a:pt x="423" y="734"/>
                  </a:lnTo>
                  <a:lnTo>
                    <a:pt x="404" y="733"/>
                  </a:lnTo>
                  <a:lnTo>
                    <a:pt x="380" y="729"/>
                  </a:lnTo>
                  <a:lnTo>
                    <a:pt x="355" y="720"/>
                  </a:lnTo>
                  <a:lnTo>
                    <a:pt x="329" y="711"/>
                  </a:lnTo>
                  <a:lnTo>
                    <a:pt x="304" y="701"/>
                  </a:lnTo>
                  <a:lnTo>
                    <a:pt x="279" y="688"/>
                  </a:lnTo>
                  <a:lnTo>
                    <a:pt x="254" y="674"/>
                  </a:lnTo>
                  <a:lnTo>
                    <a:pt x="230" y="660"/>
                  </a:lnTo>
                  <a:lnTo>
                    <a:pt x="210" y="644"/>
                  </a:lnTo>
                  <a:lnTo>
                    <a:pt x="193" y="628"/>
                  </a:lnTo>
                  <a:lnTo>
                    <a:pt x="193" y="628"/>
                  </a:lnTo>
                  <a:lnTo>
                    <a:pt x="177" y="611"/>
                  </a:lnTo>
                  <a:lnTo>
                    <a:pt x="161" y="593"/>
                  </a:lnTo>
                  <a:lnTo>
                    <a:pt x="147" y="575"/>
                  </a:lnTo>
                  <a:lnTo>
                    <a:pt x="131" y="554"/>
                  </a:lnTo>
                  <a:lnTo>
                    <a:pt x="119" y="533"/>
                  </a:lnTo>
                  <a:lnTo>
                    <a:pt x="108" y="512"/>
                  </a:lnTo>
                  <a:lnTo>
                    <a:pt x="98" y="489"/>
                  </a:lnTo>
                  <a:lnTo>
                    <a:pt x="92" y="466"/>
                  </a:lnTo>
                  <a:lnTo>
                    <a:pt x="87" y="440"/>
                  </a:lnTo>
                  <a:lnTo>
                    <a:pt x="87" y="416"/>
                  </a:lnTo>
                  <a:lnTo>
                    <a:pt x="87" y="416"/>
                  </a:lnTo>
                  <a:lnTo>
                    <a:pt x="90" y="390"/>
                  </a:lnTo>
                  <a:lnTo>
                    <a:pt x="92" y="364"/>
                  </a:lnTo>
                  <a:lnTo>
                    <a:pt x="96" y="339"/>
                  </a:lnTo>
                  <a:lnTo>
                    <a:pt x="101" y="316"/>
                  </a:lnTo>
                  <a:lnTo>
                    <a:pt x="106" y="293"/>
                  </a:lnTo>
                  <a:lnTo>
                    <a:pt x="111" y="271"/>
                  </a:lnTo>
                  <a:lnTo>
                    <a:pt x="119" y="252"/>
                  </a:lnTo>
                  <a:lnTo>
                    <a:pt x="126" y="235"/>
                  </a:lnTo>
                  <a:lnTo>
                    <a:pt x="134" y="221"/>
                  </a:lnTo>
                  <a:lnTo>
                    <a:pt x="142" y="206"/>
                  </a:lnTo>
                  <a:lnTo>
                    <a:pt x="142" y="206"/>
                  </a:lnTo>
                  <a:lnTo>
                    <a:pt x="153" y="193"/>
                  </a:lnTo>
                  <a:lnTo>
                    <a:pt x="168" y="176"/>
                  </a:lnTo>
                  <a:lnTo>
                    <a:pt x="184" y="155"/>
                  </a:lnTo>
                  <a:lnTo>
                    <a:pt x="203" y="134"/>
                  </a:lnTo>
                  <a:lnTo>
                    <a:pt x="223" y="111"/>
                  </a:lnTo>
                  <a:lnTo>
                    <a:pt x="239" y="90"/>
                  </a:lnTo>
                  <a:lnTo>
                    <a:pt x="256" y="73"/>
                  </a:lnTo>
                  <a:lnTo>
                    <a:pt x="269" y="56"/>
                  </a:lnTo>
                  <a:lnTo>
                    <a:pt x="276" y="48"/>
                  </a:lnTo>
                  <a:lnTo>
                    <a:pt x="279" y="44"/>
                  </a:lnTo>
                  <a:lnTo>
                    <a:pt x="279" y="44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Freeform 31"/>
            <p:cNvSpPr>
              <a:spLocks/>
            </p:cNvSpPr>
            <p:nvPr/>
          </p:nvSpPr>
          <p:spPr bwMode="auto">
            <a:xfrm>
              <a:off x="1945" y="1364"/>
              <a:ext cx="2662" cy="2056"/>
            </a:xfrm>
            <a:custGeom>
              <a:avLst/>
              <a:gdLst/>
              <a:ahLst/>
              <a:cxnLst>
                <a:cxn ang="0">
                  <a:pos x="149" y="0"/>
                </a:cxn>
                <a:cxn ang="0">
                  <a:pos x="2579" y="1888"/>
                </a:cxn>
                <a:cxn ang="0">
                  <a:pos x="2579" y="1888"/>
                </a:cxn>
                <a:cxn ang="0">
                  <a:pos x="2590" y="1906"/>
                </a:cxn>
                <a:cxn ang="0">
                  <a:pos x="2598" y="1920"/>
                </a:cxn>
                <a:cxn ang="0">
                  <a:pos x="2609" y="1937"/>
                </a:cxn>
                <a:cxn ang="0">
                  <a:pos x="2618" y="1954"/>
                </a:cxn>
                <a:cxn ang="0">
                  <a:pos x="2625" y="1971"/>
                </a:cxn>
                <a:cxn ang="0">
                  <a:pos x="2634" y="1987"/>
                </a:cxn>
                <a:cxn ang="0">
                  <a:pos x="2643" y="2007"/>
                </a:cxn>
                <a:cxn ang="0">
                  <a:pos x="2648" y="2024"/>
                </a:cxn>
                <a:cxn ang="0">
                  <a:pos x="2653" y="2040"/>
                </a:cxn>
                <a:cxn ang="0">
                  <a:pos x="2660" y="2056"/>
                </a:cxn>
                <a:cxn ang="0">
                  <a:pos x="2660" y="2056"/>
                </a:cxn>
                <a:cxn ang="0">
                  <a:pos x="2643" y="2056"/>
                </a:cxn>
                <a:cxn ang="0">
                  <a:pos x="2625" y="2053"/>
                </a:cxn>
                <a:cxn ang="0">
                  <a:pos x="2607" y="2051"/>
                </a:cxn>
                <a:cxn ang="0">
                  <a:pos x="2588" y="2049"/>
                </a:cxn>
                <a:cxn ang="0">
                  <a:pos x="2570" y="2047"/>
                </a:cxn>
                <a:cxn ang="0">
                  <a:pos x="2552" y="2042"/>
                </a:cxn>
                <a:cxn ang="0">
                  <a:pos x="2533" y="2038"/>
                </a:cxn>
                <a:cxn ang="0">
                  <a:pos x="2514" y="2033"/>
                </a:cxn>
                <a:cxn ang="0">
                  <a:pos x="2494" y="2028"/>
                </a:cxn>
                <a:cxn ang="0">
                  <a:pos x="2478" y="2024"/>
                </a:cxn>
                <a:cxn ang="0">
                  <a:pos x="0" y="195"/>
                </a:cxn>
                <a:cxn ang="0">
                  <a:pos x="149" y="0"/>
                </a:cxn>
                <a:cxn ang="0">
                  <a:pos x="149" y="0"/>
                </a:cxn>
              </a:cxnLst>
              <a:rect l="0" t="0" r="r" b="b"/>
              <a:pathLst>
                <a:path w="2661" h="2057">
                  <a:moveTo>
                    <a:pt x="149" y="0"/>
                  </a:moveTo>
                  <a:lnTo>
                    <a:pt x="2579" y="1888"/>
                  </a:lnTo>
                  <a:lnTo>
                    <a:pt x="2579" y="1888"/>
                  </a:lnTo>
                  <a:lnTo>
                    <a:pt x="2590" y="1906"/>
                  </a:lnTo>
                  <a:lnTo>
                    <a:pt x="2598" y="1920"/>
                  </a:lnTo>
                  <a:lnTo>
                    <a:pt x="2609" y="1937"/>
                  </a:lnTo>
                  <a:lnTo>
                    <a:pt x="2618" y="1954"/>
                  </a:lnTo>
                  <a:lnTo>
                    <a:pt x="2625" y="1971"/>
                  </a:lnTo>
                  <a:lnTo>
                    <a:pt x="2634" y="1987"/>
                  </a:lnTo>
                  <a:lnTo>
                    <a:pt x="2643" y="2007"/>
                  </a:lnTo>
                  <a:lnTo>
                    <a:pt x="2648" y="2024"/>
                  </a:lnTo>
                  <a:lnTo>
                    <a:pt x="2653" y="2040"/>
                  </a:lnTo>
                  <a:lnTo>
                    <a:pt x="2660" y="2056"/>
                  </a:lnTo>
                  <a:lnTo>
                    <a:pt x="2660" y="2056"/>
                  </a:lnTo>
                  <a:lnTo>
                    <a:pt x="2643" y="2056"/>
                  </a:lnTo>
                  <a:lnTo>
                    <a:pt x="2625" y="2053"/>
                  </a:lnTo>
                  <a:lnTo>
                    <a:pt x="2607" y="2051"/>
                  </a:lnTo>
                  <a:lnTo>
                    <a:pt x="2588" y="2049"/>
                  </a:lnTo>
                  <a:lnTo>
                    <a:pt x="2570" y="2047"/>
                  </a:lnTo>
                  <a:lnTo>
                    <a:pt x="2552" y="2042"/>
                  </a:lnTo>
                  <a:lnTo>
                    <a:pt x="2533" y="2038"/>
                  </a:lnTo>
                  <a:lnTo>
                    <a:pt x="2514" y="2033"/>
                  </a:lnTo>
                  <a:lnTo>
                    <a:pt x="2494" y="2028"/>
                  </a:lnTo>
                  <a:lnTo>
                    <a:pt x="2478" y="2024"/>
                  </a:lnTo>
                  <a:lnTo>
                    <a:pt x="0" y="195"/>
                  </a:lnTo>
                  <a:lnTo>
                    <a:pt x="149" y="0"/>
                  </a:lnTo>
                  <a:lnTo>
                    <a:pt x="149" y="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Freeform 32"/>
            <p:cNvSpPr>
              <a:spLocks/>
            </p:cNvSpPr>
            <p:nvPr/>
          </p:nvSpPr>
          <p:spPr bwMode="auto">
            <a:xfrm>
              <a:off x="1945" y="1364"/>
              <a:ext cx="2662" cy="2056"/>
            </a:xfrm>
            <a:custGeom>
              <a:avLst/>
              <a:gdLst/>
              <a:ahLst/>
              <a:cxnLst>
                <a:cxn ang="0">
                  <a:pos x="149" y="0"/>
                </a:cxn>
                <a:cxn ang="0">
                  <a:pos x="2579" y="1888"/>
                </a:cxn>
                <a:cxn ang="0">
                  <a:pos x="2579" y="1888"/>
                </a:cxn>
                <a:cxn ang="0">
                  <a:pos x="2590" y="1906"/>
                </a:cxn>
                <a:cxn ang="0">
                  <a:pos x="2598" y="1920"/>
                </a:cxn>
                <a:cxn ang="0">
                  <a:pos x="2609" y="1937"/>
                </a:cxn>
                <a:cxn ang="0">
                  <a:pos x="2618" y="1954"/>
                </a:cxn>
                <a:cxn ang="0">
                  <a:pos x="2625" y="1971"/>
                </a:cxn>
                <a:cxn ang="0">
                  <a:pos x="2634" y="1987"/>
                </a:cxn>
                <a:cxn ang="0">
                  <a:pos x="2643" y="2007"/>
                </a:cxn>
                <a:cxn ang="0">
                  <a:pos x="2648" y="2024"/>
                </a:cxn>
                <a:cxn ang="0">
                  <a:pos x="2653" y="2040"/>
                </a:cxn>
                <a:cxn ang="0">
                  <a:pos x="2660" y="2056"/>
                </a:cxn>
                <a:cxn ang="0">
                  <a:pos x="2660" y="2056"/>
                </a:cxn>
                <a:cxn ang="0">
                  <a:pos x="2643" y="2056"/>
                </a:cxn>
                <a:cxn ang="0">
                  <a:pos x="2625" y="2053"/>
                </a:cxn>
                <a:cxn ang="0">
                  <a:pos x="2607" y="2051"/>
                </a:cxn>
                <a:cxn ang="0">
                  <a:pos x="2588" y="2049"/>
                </a:cxn>
                <a:cxn ang="0">
                  <a:pos x="2570" y="2047"/>
                </a:cxn>
                <a:cxn ang="0">
                  <a:pos x="2552" y="2042"/>
                </a:cxn>
                <a:cxn ang="0">
                  <a:pos x="2533" y="2038"/>
                </a:cxn>
                <a:cxn ang="0">
                  <a:pos x="2514" y="2033"/>
                </a:cxn>
                <a:cxn ang="0">
                  <a:pos x="2494" y="2028"/>
                </a:cxn>
                <a:cxn ang="0">
                  <a:pos x="2478" y="2024"/>
                </a:cxn>
                <a:cxn ang="0">
                  <a:pos x="0" y="195"/>
                </a:cxn>
                <a:cxn ang="0">
                  <a:pos x="149" y="0"/>
                </a:cxn>
                <a:cxn ang="0">
                  <a:pos x="149" y="0"/>
                </a:cxn>
              </a:cxnLst>
              <a:rect l="0" t="0" r="r" b="b"/>
              <a:pathLst>
                <a:path w="2661" h="2057">
                  <a:moveTo>
                    <a:pt x="149" y="0"/>
                  </a:moveTo>
                  <a:lnTo>
                    <a:pt x="2579" y="1888"/>
                  </a:lnTo>
                  <a:lnTo>
                    <a:pt x="2579" y="1888"/>
                  </a:lnTo>
                  <a:lnTo>
                    <a:pt x="2590" y="1906"/>
                  </a:lnTo>
                  <a:lnTo>
                    <a:pt x="2598" y="1920"/>
                  </a:lnTo>
                  <a:lnTo>
                    <a:pt x="2609" y="1937"/>
                  </a:lnTo>
                  <a:lnTo>
                    <a:pt x="2618" y="1954"/>
                  </a:lnTo>
                  <a:lnTo>
                    <a:pt x="2625" y="1971"/>
                  </a:lnTo>
                  <a:lnTo>
                    <a:pt x="2634" y="1987"/>
                  </a:lnTo>
                  <a:lnTo>
                    <a:pt x="2643" y="2007"/>
                  </a:lnTo>
                  <a:lnTo>
                    <a:pt x="2648" y="2024"/>
                  </a:lnTo>
                  <a:lnTo>
                    <a:pt x="2653" y="2040"/>
                  </a:lnTo>
                  <a:lnTo>
                    <a:pt x="2660" y="2056"/>
                  </a:lnTo>
                  <a:lnTo>
                    <a:pt x="2660" y="2056"/>
                  </a:lnTo>
                  <a:lnTo>
                    <a:pt x="2643" y="2056"/>
                  </a:lnTo>
                  <a:lnTo>
                    <a:pt x="2625" y="2053"/>
                  </a:lnTo>
                  <a:lnTo>
                    <a:pt x="2607" y="2051"/>
                  </a:lnTo>
                  <a:lnTo>
                    <a:pt x="2588" y="2049"/>
                  </a:lnTo>
                  <a:lnTo>
                    <a:pt x="2570" y="2047"/>
                  </a:lnTo>
                  <a:lnTo>
                    <a:pt x="2552" y="2042"/>
                  </a:lnTo>
                  <a:lnTo>
                    <a:pt x="2533" y="2038"/>
                  </a:lnTo>
                  <a:lnTo>
                    <a:pt x="2514" y="2033"/>
                  </a:lnTo>
                  <a:lnTo>
                    <a:pt x="2494" y="2028"/>
                  </a:lnTo>
                  <a:lnTo>
                    <a:pt x="2478" y="2024"/>
                  </a:lnTo>
                  <a:lnTo>
                    <a:pt x="0" y="195"/>
                  </a:lnTo>
                  <a:lnTo>
                    <a:pt x="149" y="0"/>
                  </a:lnTo>
                  <a:lnTo>
                    <a:pt x="149" y="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Freeform 33"/>
            <p:cNvSpPr>
              <a:spLocks/>
            </p:cNvSpPr>
            <p:nvPr/>
          </p:nvSpPr>
          <p:spPr bwMode="auto">
            <a:xfrm>
              <a:off x="2299" y="1675"/>
              <a:ext cx="328" cy="229"/>
            </a:xfrm>
            <a:custGeom>
              <a:avLst/>
              <a:gdLst/>
              <a:ahLst/>
              <a:cxnLst>
                <a:cxn ang="0">
                  <a:pos x="109" y="228"/>
                </a:cxn>
                <a:cxn ang="0">
                  <a:pos x="109" y="225"/>
                </a:cxn>
                <a:cxn ang="0">
                  <a:pos x="111" y="220"/>
                </a:cxn>
                <a:cxn ang="0">
                  <a:pos x="115" y="211"/>
                </a:cxn>
                <a:cxn ang="0">
                  <a:pos x="119" y="202"/>
                </a:cxn>
                <a:cxn ang="0">
                  <a:pos x="126" y="190"/>
                </a:cxn>
                <a:cxn ang="0">
                  <a:pos x="132" y="177"/>
                </a:cxn>
                <a:cxn ang="0">
                  <a:pos x="140" y="164"/>
                </a:cxn>
                <a:cxn ang="0">
                  <a:pos x="149" y="153"/>
                </a:cxn>
                <a:cxn ang="0">
                  <a:pos x="157" y="143"/>
                </a:cxn>
                <a:cxn ang="0">
                  <a:pos x="167" y="135"/>
                </a:cxn>
                <a:cxn ang="0">
                  <a:pos x="167" y="135"/>
                </a:cxn>
                <a:cxn ang="0">
                  <a:pos x="181" y="128"/>
                </a:cxn>
                <a:cxn ang="0">
                  <a:pos x="197" y="122"/>
                </a:cxn>
                <a:cxn ang="0">
                  <a:pos x="216" y="120"/>
                </a:cxn>
                <a:cxn ang="0">
                  <a:pos x="239" y="118"/>
                </a:cxn>
                <a:cxn ang="0">
                  <a:pos x="261" y="116"/>
                </a:cxn>
                <a:cxn ang="0">
                  <a:pos x="281" y="116"/>
                </a:cxn>
                <a:cxn ang="0">
                  <a:pos x="300" y="116"/>
                </a:cxn>
                <a:cxn ang="0">
                  <a:pos x="314" y="116"/>
                </a:cxn>
                <a:cxn ang="0">
                  <a:pos x="323" y="116"/>
                </a:cxn>
                <a:cxn ang="0">
                  <a:pos x="328" y="118"/>
                </a:cxn>
                <a:cxn ang="0">
                  <a:pos x="167" y="0"/>
                </a:cxn>
                <a:cxn ang="0">
                  <a:pos x="0" y="151"/>
                </a:cxn>
                <a:cxn ang="0">
                  <a:pos x="109" y="228"/>
                </a:cxn>
                <a:cxn ang="0">
                  <a:pos x="109" y="228"/>
                </a:cxn>
              </a:cxnLst>
              <a:rect l="0" t="0" r="r" b="b"/>
              <a:pathLst>
                <a:path w="329" h="229">
                  <a:moveTo>
                    <a:pt x="109" y="228"/>
                  </a:moveTo>
                  <a:lnTo>
                    <a:pt x="109" y="225"/>
                  </a:lnTo>
                  <a:lnTo>
                    <a:pt x="111" y="220"/>
                  </a:lnTo>
                  <a:lnTo>
                    <a:pt x="115" y="211"/>
                  </a:lnTo>
                  <a:lnTo>
                    <a:pt x="119" y="202"/>
                  </a:lnTo>
                  <a:lnTo>
                    <a:pt x="126" y="190"/>
                  </a:lnTo>
                  <a:lnTo>
                    <a:pt x="132" y="177"/>
                  </a:lnTo>
                  <a:lnTo>
                    <a:pt x="140" y="164"/>
                  </a:lnTo>
                  <a:lnTo>
                    <a:pt x="149" y="153"/>
                  </a:lnTo>
                  <a:lnTo>
                    <a:pt x="157" y="143"/>
                  </a:lnTo>
                  <a:lnTo>
                    <a:pt x="167" y="135"/>
                  </a:lnTo>
                  <a:lnTo>
                    <a:pt x="167" y="135"/>
                  </a:lnTo>
                  <a:lnTo>
                    <a:pt x="181" y="128"/>
                  </a:lnTo>
                  <a:lnTo>
                    <a:pt x="197" y="122"/>
                  </a:lnTo>
                  <a:lnTo>
                    <a:pt x="216" y="120"/>
                  </a:lnTo>
                  <a:lnTo>
                    <a:pt x="239" y="118"/>
                  </a:lnTo>
                  <a:lnTo>
                    <a:pt x="261" y="116"/>
                  </a:lnTo>
                  <a:lnTo>
                    <a:pt x="281" y="116"/>
                  </a:lnTo>
                  <a:lnTo>
                    <a:pt x="300" y="116"/>
                  </a:lnTo>
                  <a:lnTo>
                    <a:pt x="314" y="116"/>
                  </a:lnTo>
                  <a:lnTo>
                    <a:pt x="323" y="116"/>
                  </a:lnTo>
                  <a:lnTo>
                    <a:pt x="328" y="118"/>
                  </a:lnTo>
                  <a:lnTo>
                    <a:pt x="167" y="0"/>
                  </a:lnTo>
                  <a:lnTo>
                    <a:pt x="0" y="151"/>
                  </a:lnTo>
                  <a:lnTo>
                    <a:pt x="109" y="228"/>
                  </a:lnTo>
                  <a:lnTo>
                    <a:pt x="109" y="228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Freeform 34"/>
            <p:cNvSpPr>
              <a:spLocks/>
            </p:cNvSpPr>
            <p:nvPr/>
          </p:nvSpPr>
          <p:spPr bwMode="auto">
            <a:xfrm>
              <a:off x="3622" y="2669"/>
              <a:ext cx="212" cy="231"/>
            </a:xfrm>
            <a:custGeom>
              <a:avLst/>
              <a:gdLst/>
              <a:ahLst/>
              <a:cxnLst>
                <a:cxn ang="0">
                  <a:pos x="135" y="229"/>
                </a:cxn>
                <a:cxn ang="0">
                  <a:pos x="133" y="227"/>
                </a:cxn>
                <a:cxn ang="0">
                  <a:pos x="133" y="221"/>
                </a:cxn>
                <a:cxn ang="0">
                  <a:pos x="133" y="212"/>
                </a:cxn>
                <a:cxn ang="0">
                  <a:pos x="133" y="200"/>
                </a:cxn>
                <a:cxn ang="0">
                  <a:pos x="133" y="187"/>
                </a:cxn>
                <a:cxn ang="0">
                  <a:pos x="133" y="172"/>
                </a:cxn>
                <a:cxn ang="0">
                  <a:pos x="133" y="157"/>
                </a:cxn>
                <a:cxn ang="0">
                  <a:pos x="135" y="143"/>
                </a:cxn>
                <a:cxn ang="0">
                  <a:pos x="138" y="129"/>
                </a:cxn>
                <a:cxn ang="0">
                  <a:pos x="143" y="120"/>
                </a:cxn>
                <a:cxn ang="0">
                  <a:pos x="212" y="69"/>
                </a:cxn>
                <a:cxn ang="0">
                  <a:pos x="110" y="0"/>
                </a:cxn>
                <a:cxn ang="0">
                  <a:pos x="0" y="136"/>
                </a:cxn>
                <a:cxn ang="0">
                  <a:pos x="135" y="229"/>
                </a:cxn>
                <a:cxn ang="0">
                  <a:pos x="135" y="229"/>
                </a:cxn>
              </a:cxnLst>
              <a:rect l="0" t="0" r="r" b="b"/>
              <a:pathLst>
                <a:path w="213" h="230">
                  <a:moveTo>
                    <a:pt x="135" y="229"/>
                  </a:moveTo>
                  <a:lnTo>
                    <a:pt x="133" y="227"/>
                  </a:lnTo>
                  <a:lnTo>
                    <a:pt x="133" y="221"/>
                  </a:lnTo>
                  <a:lnTo>
                    <a:pt x="133" y="212"/>
                  </a:lnTo>
                  <a:lnTo>
                    <a:pt x="133" y="200"/>
                  </a:lnTo>
                  <a:lnTo>
                    <a:pt x="133" y="187"/>
                  </a:lnTo>
                  <a:lnTo>
                    <a:pt x="133" y="172"/>
                  </a:lnTo>
                  <a:lnTo>
                    <a:pt x="133" y="157"/>
                  </a:lnTo>
                  <a:lnTo>
                    <a:pt x="135" y="143"/>
                  </a:lnTo>
                  <a:lnTo>
                    <a:pt x="138" y="129"/>
                  </a:lnTo>
                  <a:lnTo>
                    <a:pt x="143" y="120"/>
                  </a:lnTo>
                  <a:lnTo>
                    <a:pt x="212" y="69"/>
                  </a:lnTo>
                  <a:lnTo>
                    <a:pt x="110" y="0"/>
                  </a:lnTo>
                  <a:lnTo>
                    <a:pt x="0" y="136"/>
                  </a:lnTo>
                  <a:lnTo>
                    <a:pt x="135" y="229"/>
                  </a:lnTo>
                  <a:lnTo>
                    <a:pt x="135" y="229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Freeform 35"/>
            <p:cNvSpPr>
              <a:spLocks/>
            </p:cNvSpPr>
            <p:nvPr/>
          </p:nvSpPr>
          <p:spPr bwMode="auto">
            <a:xfrm>
              <a:off x="3036" y="2237"/>
              <a:ext cx="230" cy="245"/>
            </a:xfrm>
            <a:custGeom>
              <a:avLst/>
              <a:gdLst/>
              <a:ahLst/>
              <a:cxnLst>
                <a:cxn ang="0">
                  <a:pos x="135" y="244"/>
                </a:cxn>
                <a:cxn ang="0">
                  <a:pos x="135" y="241"/>
                </a:cxn>
                <a:cxn ang="0">
                  <a:pos x="135" y="234"/>
                </a:cxn>
                <a:cxn ang="0">
                  <a:pos x="137" y="223"/>
                </a:cxn>
                <a:cxn ang="0">
                  <a:pos x="138" y="208"/>
                </a:cxn>
                <a:cxn ang="0">
                  <a:pos x="140" y="193"/>
                </a:cxn>
                <a:cxn ang="0">
                  <a:pos x="143" y="176"/>
                </a:cxn>
                <a:cxn ang="0">
                  <a:pos x="147" y="160"/>
                </a:cxn>
                <a:cxn ang="0">
                  <a:pos x="152" y="143"/>
                </a:cxn>
                <a:cxn ang="0">
                  <a:pos x="156" y="128"/>
                </a:cxn>
                <a:cxn ang="0">
                  <a:pos x="160" y="118"/>
                </a:cxn>
                <a:cxn ang="0">
                  <a:pos x="228" y="68"/>
                </a:cxn>
                <a:cxn ang="0">
                  <a:pos x="126" y="0"/>
                </a:cxn>
                <a:cxn ang="0">
                  <a:pos x="0" y="151"/>
                </a:cxn>
                <a:cxn ang="0">
                  <a:pos x="135" y="244"/>
                </a:cxn>
                <a:cxn ang="0">
                  <a:pos x="135" y="244"/>
                </a:cxn>
              </a:cxnLst>
              <a:rect l="0" t="0" r="r" b="b"/>
              <a:pathLst>
                <a:path w="229" h="245">
                  <a:moveTo>
                    <a:pt x="135" y="244"/>
                  </a:moveTo>
                  <a:lnTo>
                    <a:pt x="135" y="241"/>
                  </a:lnTo>
                  <a:lnTo>
                    <a:pt x="135" y="234"/>
                  </a:lnTo>
                  <a:lnTo>
                    <a:pt x="137" y="223"/>
                  </a:lnTo>
                  <a:lnTo>
                    <a:pt x="138" y="208"/>
                  </a:lnTo>
                  <a:lnTo>
                    <a:pt x="140" y="193"/>
                  </a:lnTo>
                  <a:lnTo>
                    <a:pt x="143" y="176"/>
                  </a:lnTo>
                  <a:lnTo>
                    <a:pt x="147" y="160"/>
                  </a:lnTo>
                  <a:lnTo>
                    <a:pt x="152" y="143"/>
                  </a:lnTo>
                  <a:lnTo>
                    <a:pt x="156" y="128"/>
                  </a:lnTo>
                  <a:lnTo>
                    <a:pt x="160" y="118"/>
                  </a:lnTo>
                  <a:lnTo>
                    <a:pt x="228" y="68"/>
                  </a:lnTo>
                  <a:lnTo>
                    <a:pt x="126" y="0"/>
                  </a:lnTo>
                  <a:lnTo>
                    <a:pt x="0" y="151"/>
                  </a:lnTo>
                  <a:lnTo>
                    <a:pt x="135" y="244"/>
                  </a:lnTo>
                  <a:lnTo>
                    <a:pt x="135" y="244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Freeform 36"/>
            <p:cNvSpPr>
              <a:spLocks/>
            </p:cNvSpPr>
            <p:nvPr/>
          </p:nvSpPr>
          <p:spPr bwMode="auto">
            <a:xfrm>
              <a:off x="1575" y="1190"/>
              <a:ext cx="605" cy="691"/>
            </a:xfrm>
            <a:custGeom>
              <a:avLst/>
              <a:gdLst/>
              <a:ahLst/>
              <a:cxnLst>
                <a:cxn ang="0">
                  <a:pos x="34" y="690"/>
                </a:cxn>
                <a:cxn ang="0">
                  <a:pos x="8" y="683"/>
                </a:cxn>
                <a:cxn ang="0">
                  <a:pos x="0" y="666"/>
                </a:cxn>
                <a:cxn ang="0">
                  <a:pos x="8" y="639"/>
                </a:cxn>
                <a:cxn ang="0">
                  <a:pos x="15" y="631"/>
                </a:cxn>
                <a:cxn ang="0">
                  <a:pos x="42" y="601"/>
                </a:cxn>
                <a:cxn ang="0">
                  <a:pos x="73" y="563"/>
                </a:cxn>
                <a:cxn ang="0">
                  <a:pos x="93" y="544"/>
                </a:cxn>
                <a:cxn ang="0">
                  <a:pos x="122" y="521"/>
                </a:cxn>
                <a:cxn ang="0">
                  <a:pos x="160" y="496"/>
                </a:cxn>
                <a:cxn ang="0">
                  <a:pos x="194" y="470"/>
                </a:cxn>
                <a:cxn ang="0">
                  <a:pos x="215" y="451"/>
                </a:cxn>
                <a:cxn ang="0">
                  <a:pos x="259" y="410"/>
                </a:cxn>
                <a:cxn ang="0">
                  <a:pos x="305" y="352"/>
                </a:cxn>
                <a:cxn ang="0">
                  <a:pos x="340" y="283"/>
                </a:cxn>
                <a:cxn ang="0">
                  <a:pos x="352" y="234"/>
                </a:cxn>
                <a:cxn ang="0">
                  <a:pos x="365" y="165"/>
                </a:cxn>
                <a:cxn ang="0">
                  <a:pos x="379" y="105"/>
                </a:cxn>
                <a:cxn ang="0">
                  <a:pos x="395" y="73"/>
                </a:cxn>
                <a:cxn ang="0">
                  <a:pos x="423" y="36"/>
                </a:cxn>
                <a:cxn ang="0">
                  <a:pos x="462" y="8"/>
                </a:cxn>
                <a:cxn ang="0">
                  <a:pos x="506" y="0"/>
                </a:cxn>
                <a:cxn ang="0">
                  <a:pos x="533" y="6"/>
                </a:cxn>
                <a:cxn ang="0">
                  <a:pos x="569" y="27"/>
                </a:cxn>
                <a:cxn ang="0">
                  <a:pos x="593" y="57"/>
                </a:cxn>
                <a:cxn ang="0">
                  <a:pos x="603" y="94"/>
                </a:cxn>
                <a:cxn ang="0">
                  <a:pos x="598" y="126"/>
                </a:cxn>
                <a:cxn ang="0">
                  <a:pos x="584" y="184"/>
                </a:cxn>
                <a:cxn ang="0">
                  <a:pos x="556" y="249"/>
                </a:cxn>
                <a:cxn ang="0">
                  <a:pos x="531" y="289"/>
                </a:cxn>
                <a:cxn ang="0">
                  <a:pos x="483" y="348"/>
                </a:cxn>
                <a:cxn ang="0">
                  <a:pos x="423" y="399"/>
                </a:cxn>
                <a:cxn ang="0">
                  <a:pos x="367" y="440"/>
                </a:cxn>
                <a:cxn ang="0">
                  <a:pos x="333" y="460"/>
                </a:cxn>
                <a:cxn ang="0">
                  <a:pos x="282" y="483"/>
                </a:cxn>
                <a:cxn ang="0">
                  <a:pos x="236" y="507"/>
                </a:cxn>
                <a:cxn ang="0">
                  <a:pos x="198" y="532"/>
                </a:cxn>
                <a:cxn ang="0">
                  <a:pos x="177" y="551"/>
                </a:cxn>
                <a:cxn ang="0">
                  <a:pos x="147" y="574"/>
                </a:cxn>
                <a:cxn ang="0">
                  <a:pos x="122" y="595"/>
                </a:cxn>
                <a:cxn ang="0">
                  <a:pos x="107" y="608"/>
                </a:cxn>
                <a:cxn ang="0">
                  <a:pos x="86" y="633"/>
                </a:cxn>
                <a:cxn ang="0">
                  <a:pos x="66" y="660"/>
                </a:cxn>
                <a:cxn ang="0">
                  <a:pos x="50" y="680"/>
                </a:cxn>
              </a:cxnLst>
              <a:rect l="0" t="0" r="r" b="b"/>
              <a:pathLst>
                <a:path w="604" h="691">
                  <a:moveTo>
                    <a:pt x="50" y="680"/>
                  </a:moveTo>
                  <a:lnTo>
                    <a:pt x="42" y="685"/>
                  </a:lnTo>
                  <a:lnTo>
                    <a:pt x="34" y="690"/>
                  </a:lnTo>
                  <a:lnTo>
                    <a:pt x="25" y="690"/>
                  </a:lnTo>
                  <a:lnTo>
                    <a:pt x="17" y="687"/>
                  </a:lnTo>
                  <a:lnTo>
                    <a:pt x="8" y="683"/>
                  </a:lnTo>
                  <a:lnTo>
                    <a:pt x="8" y="683"/>
                  </a:lnTo>
                  <a:lnTo>
                    <a:pt x="2" y="675"/>
                  </a:lnTo>
                  <a:lnTo>
                    <a:pt x="0" y="666"/>
                  </a:lnTo>
                  <a:lnTo>
                    <a:pt x="0" y="656"/>
                  </a:lnTo>
                  <a:lnTo>
                    <a:pt x="4" y="648"/>
                  </a:lnTo>
                  <a:lnTo>
                    <a:pt x="8" y="639"/>
                  </a:lnTo>
                  <a:lnTo>
                    <a:pt x="8" y="639"/>
                  </a:lnTo>
                  <a:lnTo>
                    <a:pt x="11" y="637"/>
                  </a:lnTo>
                  <a:lnTo>
                    <a:pt x="15" y="631"/>
                  </a:lnTo>
                  <a:lnTo>
                    <a:pt x="23" y="622"/>
                  </a:lnTo>
                  <a:lnTo>
                    <a:pt x="31" y="613"/>
                  </a:lnTo>
                  <a:lnTo>
                    <a:pt x="42" y="601"/>
                  </a:lnTo>
                  <a:lnTo>
                    <a:pt x="52" y="588"/>
                  </a:lnTo>
                  <a:lnTo>
                    <a:pt x="63" y="576"/>
                  </a:lnTo>
                  <a:lnTo>
                    <a:pt x="73" y="563"/>
                  </a:lnTo>
                  <a:lnTo>
                    <a:pt x="84" y="553"/>
                  </a:lnTo>
                  <a:lnTo>
                    <a:pt x="93" y="544"/>
                  </a:lnTo>
                  <a:lnTo>
                    <a:pt x="93" y="544"/>
                  </a:lnTo>
                  <a:lnTo>
                    <a:pt x="101" y="535"/>
                  </a:lnTo>
                  <a:lnTo>
                    <a:pt x="112" y="527"/>
                  </a:lnTo>
                  <a:lnTo>
                    <a:pt x="122" y="521"/>
                  </a:lnTo>
                  <a:lnTo>
                    <a:pt x="135" y="512"/>
                  </a:lnTo>
                  <a:lnTo>
                    <a:pt x="146" y="504"/>
                  </a:lnTo>
                  <a:lnTo>
                    <a:pt x="160" y="496"/>
                  </a:lnTo>
                  <a:lnTo>
                    <a:pt x="171" y="487"/>
                  </a:lnTo>
                  <a:lnTo>
                    <a:pt x="183" y="479"/>
                  </a:lnTo>
                  <a:lnTo>
                    <a:pt x="194" y="470"/>
                  </a:lnTo>
                  <a:lnTo>
                    <a:pt x="204" y="461"/>
                  </a:lnTo>
                  <a:lnTo>
                    <a:pt x="204" y="461"/>
                  </a:lnTo>
                  <a:lnTo>
                    <a:pt x="215" y="451"/>
                  </a:lnTo>
                  <a:lnTo>
                    <a:pt x="229" y="438"/>
                  </a:lnTo>
                  <a:lnTo>
                    <a:pt x="245" y="424"/>
                  </a:lnTo>
                  <a:lnTo>
                    <a:pt x="259" y="410"/>
                  </a:lnTo>
                  <a:lnTo>
                    <a:pt x="273" y="392"/>
                  </a:lnTo>
                  <a:lnTo>
                    <a:pt x="291" y="373"/>
                  </a:lnTo>
                  <a:lnTo>
                    <a:pt x="305" y="352"/>
                  </a:lnTo>
                  <a:lnTo>
                    <a:pt x="319" y="329"/>
                  </a:lnTo>
                  <a:lnTo>
                    <a:pt x="329" y="306"/>
                  </a:lnTo>
                  <a:lnTo>
                    <a:pt x="340" y="283"/>
                  </a:lnTo>
                  <a:lnTo>
                    <a:pt x="340" y="283"/>
                  </a:lnTo>
                  <a:lnTo>
                    <a:pt x="346" y="257"/>
                  </a:lnTo>
                  <a:lnTo>
                    <a:pt x="352" y="234"/>
                  </a:lnTo>
                  <a:lnTo>
                    <a:pt x="356" y="209"/>
                  </a:lnTo>
                  <a:lnTo>
                    <a:pt x="360" y="186"/>
                  </a:lnTo>
                  <a:lnTo>
                    <a:pt x="365" y="165"/>
                  </a:lnTo>
                  <a:lnTo>
                    <a:pt x="371" y="143"/>
                  </a:lnTo>
                  <a:lnTo>
                    <a:pt x="375" y="122"/>
                  </a:lnTo>
                  <a:lnTo>
                    <a:pt x="379" y="105"/>
                  </a:lnTo>
                  <a:lnTo>
                    <a:pt x="386" y="89"/>
                  </a:lnTo>
                  <a:lnTo>
                    <a:pt x="395" y="73"/>
                  </a:lnTo>
                  <a:lnTo>
                    <a:pt x="395" y="73"/>
                  </a:lnTo>
                  <a:lnTo>
                    <a:pt x="402" y="59"/>
                  </a:lnTo>
                  <a:lnTo>
                    <a:pt x="411" y="48"/>
                  </a:lnTo>
                  <a:lnTo>
                    <a:pt x="423" y="36"/>
                  </a:lnTo>
                  <a:lnTo>
                    <a:pt x="434" y="25"/>
                  </a:lnTo>
                  <a:lnTo>
                    <a:pt x="448" y="17"/>
                  </a:lnTo>
                  <a:lnTo>
                    <a:pt x="462" y="8"/>
                  </a:lnTo>
                  <a:lnTo>
                    <a:pt x="476" y="4"/>
                  </a:lnTo>
                  <a:lnTo>
                    <a:pt x="491" y="0"/>
                  </a:lnTo>
                  <a:lnTo>
                    <a:pt x="506" y="0"/>
                  </a:lnTo>
                  <a:lnTo>
                    <a:pt x="519" y="2"/>
                  </a:lnTo>
                  <a:lnTo>
                    <a:pt x="519" y="2"/>
                  </a:lnTo>
                  <a:lnTo>
                    <a:pt x="533" y="6"/>
                  </a:lnTo>
                  <a:lnTo>
                    <a:pt x="547" y="11"/>
                  </a:lnTo>
                  <a:lnTo>
                    <a:pt x="558" y="19"/>
                  </a:lnTo>
                  <a:lnTo>
                    <a:pt x="569" y="27"/>
                  </a:lnTo>
                  <a:lnTo>
                    <a:pt x="579" y="36"/>
                  </a:lnTo>
                  <a:lnTo>
                    <a:pt x="588" y="46"/>
                  </a:lnTo>
                  <a:lnTo>
                    <a:pt x="593" y="57"/>
                  </a:lnTo>
                  <a:lnTo>
                    <a:pt x="598" y="70"/>
                  </a:lnTo>
                  <a:lnTo>
                    <a:pt x="600" y="82"/>
                  </a:lnTo>
                  <a:lnTo>
                    <a:pt x="603" y="94"/>
                  </a:lnTo>
                  <a:lnTo>
                    <a:pt x="603" y="94"/>
                  </a:lnTo>
                  <a:lnTo>
                    <a:pt x="600" y="110"/>
                  </a:lnTo>
                  <a:lnTo>
                    <a:pt x="598" y="126"/>
                  </a:lnTo>
                  <a:lnTo>
                    <a:pt x="597" y="145"/>
                  </a:lnTo>
                  <a:lnTo>
                    <a:pt x="590" y="165"/>
                  </a:lnTo>
                  <a:lnTo>
                    <a:pt x="584" y="184"/>
                  </a:lnTo>
                  <a:lnTo>
                    <a:pt x="577" y="205"/>
                  </a:lnTo>
                  <a:lnTo>
                    <a:pt x="567" y="228"/>
                  </a:lnTo>
                  <a:lnTo>
                    <a:pt x="556" y="249"/>
                  </a:lnTo>
                  <a:lnTo>
                    <a:pt x="544" y="270"/>
                  </a:lnTo>
                  <a:lnTo>
                    <a:pt x="531" y="289"/>
                  </a:lnTo>
                  <a:lnTo>
                    <a:pt x="531" y="289"/>
                  </a:lnTo>
                  <a:lnTo>
                    <a:pt x="517" y="308"/>
                  </a:lnTo>
                  <a:lnTo>
                    <a:pt x="499" y="329"/>
                  </a:lnTo>
                  <a:lnTo>
                    <a:pt x="483" y="348"/>
                  </a:lnTo>
                  <a:lnTo>
                    <a:pt x="464" y="367"/>
                  </a:lnTo>
                  <a:lnTo>
                    <a:pt x="445" y="384"/>
                  </a:lnTo>
                  <a:lnTo>
                    <a:pt x="423" y="399"/>
                  </a:lnTo>
                  <a:lnTo>
                    <a:pt x="404" y="415"/>
                  </a:lnTo>
                  <a:lnTo>
                    <a:pt x="386" y="428"/>
                  </a:lnTo>
                  <a:lnTo>
                    <a:pt x="367" y="440"/>
                  </a:lnTo>
                  <a:lnTo>
                    <a:pt x="349" y="449"/>
                  </a:lnTo>
                  <a:lnTo>
                    <a:pt x="349" y="449"/>
                  </a:lnTo>
                  <a:lnTo>
                    <a:pt x="333" y="460"/>
                  </a:lnTo>
                  <a:lnTo>
                    <a:pt x="316" y="468"/>
                  </a:lnTo>
                  <a:lnTo>
                    <a:pt x="299" y="475"/>
                  </a:lnTo>
                  <a:lnTo>
                    <a:pt x="282" y="483"/>
                  </a:lnTo>
                  <a:lnTo>
                    <a:pt x="266" y="489"/>
                  </a:lnTo>
                  <a:lnTo>
                    <a:pt x="250" y="498"/>
                  </a:lnTo>
                  <a:lnTo>
                    <a:pt x="236" y="507"/>
                  </a:lnTo>
                  <a:lnTo>
                    <a:pt x="223" y="514"/>
                  </a:lnTo>
                  <a:lnTo>
                    <a:pt x="211" y="523"/>
                  </a:lnTo>
                  <a:lnTo>
                    <a:pt x="198" y="532"/>
                  </a:lnTo>
                  <a:lnTo>
                    <a:pt x="198" y="532"/>
                  </a:lnTo>
                  <a:lnTo>
                    <a:pt x="188" y="542"/>
                  </a:lnTo>
                  <a:lnTo>
                    <a:pt x="177" y="551"/>
                  </a:lnTo>
                  <a:lnTo>
                    <a:pt x="167" y="559"/>
                  </a:lnTo>
                  <a:lnTo>
                    <a:pt x="156" y="567"/>
                  </a:lnTo>
                  <a:lnTo>
                    <a:pt x="147" y="574"/>
                  </a:lnTo>
                  <a:lnTo>
                    <a:pt x="139" y="580"/>
                  </a:lnTo>
                  <a:lnTo>
                    <a:pt x="130" y="588"/>
                  </a:lnTo>
                  <a:lnTo>
                    <a:pt x="122" y="595"/>
                  </a:lnTo>
                  <a:lnTo>
                    <a:pt x="116" y="601"/>
                  </a:lnTo>
                  <a:lnTo>
                    <a:pt x="107" y="608"/>
                  </a:lnTo>
                  <a:lnTo>
                    <a:pt x="107" y="608"/>
                  </a:lnTo>
                  <a:lnTo>
                    <a:pt x="101" y="613"/>
                  </a:lnTo>
                  <a:lnTo>
                    <a:pt x="95" y="624"/>
                  </a:lnTo>
                  <a:lnTo>
                    <a:pt x="86" y="633"/>
                  </a:lnTo>
                  <a:lnTo>
                    <a:pt x="78" y="643"/>
                  </a:lnTo>
                  <a:lnTo>
                    <a:pt x="71" y="652"/>
                  </a:lnTo>
                  <a:lnTo>
                    <a:pt x="66" y="660"/>
                  </a:lnTo>
                  <a:lnTo>
                    <a:pt x="59" y="669"/>
                  </a:lnTo>
                  <a:lnTo>
                    <a:pt x="55" y="675"/>
                  </a:lnTo>
                  <a:lnTo>
                    <a:pt x="50" y="680"/>
                  </a:lnTo>
                  <a:lnTo>
                    <a:pt x="50" y="680"/>
                  </a:lnTo>
                  <a:lnTo>
                    <a:pt x="50" y="68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Freeform 37"/>
            <p:cNvSpPr>
              <a:spLocks/>
            </p:cNvSpPr>
            <p:nvPr/>
          </p:nvSpPr>
          <p:spPr bwMode="auto">
            <a:xfrm>
              <a:off x="1575" y="1190"/>
              <a:ext cx="605" cy="691"/>
            </a:xfrm>
            <a:custGeom>
              <a:avLst/>
              <a:gdLst/>
              <a:ahLst/>
              <a:cxnLst>
                <a:cxn ang="0">
                  <a:pos x="34" y="690"/>
                </a:cxn>
                <a:cxn ang="0">
                  <a:pos x="8" y="683"/>
                </a:cxn>
                <a:cxn ang="0">
                  <a:pos x="0" y="666"/>
                </a:cxn>
                <a:cxn ang="0">
                  <a:pos x="8" y="639"/>
                </a:cxn>
                <a:cxn ang="0">
                  <a:pos x="15" y="631"/>
                </a:cxn>
                <a:cxn ang="0">
                  <a:pos x="42" y="601"/>
                </a:cxn>
                <a:cxn ang="0">
                  <a:pos x="73" y="563"/>
                </a:cxn>
                <a:cxn ang="0">
                  <a:pos x="93" y="544"/>
                </a:cxn>
                <a:cxn ang="0">
                  <a:pos x="122" y="521"/>
                </a:cxn>
                <a:cxn ang="0">
                  <a:pos x="160" y="496"/>
                </a:cxn>
                <a:cxn ang="0">
                  <a:pos x="194" y="470"/>
                </a:cxn>
                <a:cxn ang="0">
                  <a:pos x="215" y="451"/>
                </a:cxn>
                <a:cxn ang="0">
                  <a:pos x="259" y="410"/>
                </a:cxn>
                <a:cxn ang="0">
                  <a:pos x="305" y="352"/>
                </a:cxn>
                <a:cxn ang="0">
                  <a:pos x="340" y="283"/>
                </a:cxn>
                <a:cxn ang="0">
                  <a:pos x="352" y="234"/>
                </a:cxn>
                <a:cxn ang="0">
                  <a:pos x="365" y="165"/>
                </a:cxn>
                <a:cxn ang="0">
                  <a:pos x="379" y="105"/>
                </a:cxn>
                <a:cxn ang="0">
                  <a:pos x="395" y="73"/>
                </a:cxn>
                <a:cxn ang="0">
                  <a:pos x="423" y="36"/>
                </a:cxn>
                <a:cxn ang="0">
                  <a:pos x="462" y="8"/>
                </a:cxn>
                <a:cxn ang="0">
                  <a:pos x="506" y="0"/>
                </a:cxn>
                <a:cxn ang="0">
                  <a:pos x="533" y="6"/>
                </a:cxn>
                <a:cxn ang="0">
                  <a:pos x="569" y="27"/>
                </a:cxn>
                <a:cxn ang="0">
                  <a:pos x="593" y="57"/>
                </a:cxn>
                <a:cxn ang="0">
                  <a:pos x="603" y="94"/>
                </a:cxn>
                <a:cxn ang="0">
                  <a:pos x="598" y="126"/>
                </a:cxn>
                <a:cxn ang="0">
                  <a:pos x="584" y="184"/>
                </a:cxn>
                <a:cxn ang="0">
                  <a:pos x="556" y="249"/>
                </a:cxn>
                <a:cxn ang="0">
                  <a:pos x="531" y="289"/>
                </a:cxn>
                <a:cxn ang="0">
                  <a:pos x="483" y="348"/>
                </a:cxn>
                <a:cxn ang="0">
                  <a:pos x="423" y="399"/>
                </a:cxn>
                <a:cxn ang="0">
                  <a:pos x="367" y="440"/>
                </a:cxn>
                <a:cxn ang="0">
                  <a:pos x="333" y="460"/>
                </a:cxn>
                <a:cxn ang="0">
                  <a:pos x="282" y="483"/>
                </a:cxn>
                <a:cxn ang="0">
                  <a:pos x="236" y="507"/>
                </a:cxn>
                <a:cxn ang="0">
                  <a:pos x="198" y="532"/>
                </a:cxn>
                <a:cxn ang="0">
                  <a:pos x="177" y="551"/>
                </a:cxn>
                <a:cxn ang="0">
                  <a:pos x="147" y="574"/>
                </a:cxn>
                <a:cxn ang="0">
                  <a:pos x="122" y="595"/>
                </a:cxn>
                <a:cxn ang="0">
                  <a:pos x="107" y="608"/>
                </a:cxn>
                <a:cxn ang="0">
                  <a:pos x="86" y="633"/>
                </a:cxn>
                <a:cxn ang="0">
                  <a:pos x="66" y="660"/>
                </a:cxn>
                <a:cxn ang="0">
                  <a:pos x="50" y="680"/>
                </a:cxn>
              </a:cxnLst>
              <a:rect l="0" t="0" r="r" b="b"/>
              <a:pathLst>
                <a:path w="604" h="691">
                  <a:moveTo>
                    <a:pt x="50" y="680"/>
                  </a:moveTo>
                  <a:lnTo>
                    <a:pt x="42" y="685"/>
                  </a:lnTo>
                  <a:lnTo>
                    <a:pt x="34" y="690"/>
                  </a:lnTo>
                  <a:lnTo>
                    <a:pt x="25" y="690"/>
                  </a:lnTo>
                  <a:lnTo>
                    <a:pt x="17" y="687"/>
                  </a:lnTo>
                  <a:lnTo>
                    <a:pt x="8" y="683"/>
                  </a:lnTo>
                  <a:lnTo>
                    <a:pt x="8" y="683"/>
                  </a:lnTo>
                  <a:lnTo>
                    <a:pt x="2" y="675"/>
                  </a:lnTo>
                  <a:lnTo>
                    <a:pt x="0" y="666"/>
                  </a:lnTo>
                  <a:lnTo>
                    <a:pt x="0" y="656"/>
                  </a:lnTo>
                  <a:lnTo>
                    <a:pt x="4" y="648"/>
                  </a:lnTo>
                  <a:lnTo>
                    <a:pt x="8" y="639"/>
                  </a:lnTo>
                  <a:lnTo>
                    <a:pt x="8" y="639"/>
                  </a:lnTo>
                  <a:lnTo>
                    <a:pt x="11" y="637"/>
                  </a:lnTo>
                  <a:lnTo>
                    <a:pt x="15" y="631"/>
                  </a:lnTo>
                  <a:lnTo>
                    <a:pt x="23" y="622"/>
                  </a:lnTo>
                  <a:lnTo>
                    <a:pt x="31" y="613"/>
                  </a:lnTo>
                  <a:lnTo>
                    <a:pt x="42" y="601"/>
                  </a:lnTo>
                  <a:lnTo>
                    <a:pt x="52" y="588"/>
                  </a:lnTo>
                  <a:lnTo>
                    <a:pt x="63" y="576"/>
                  </a:lnTo>
                  <a:lnTo>
                    <a:pt x="73" y="563"/>
                  </a:lnTo>
                  <a:lnTo>
                    <a:pt x="84" y="553"/>
                  </a:lnTo>
                  <a:lnTo>
                    <a:pt x="93" y="544"/>
                  </a:lnTo>
                  <a:lnTo>
                    <a:pt x="93" y="544"/>
                  </a:lnTo>
                  <a:lnTo>
                    <a:pt x="101" y="535"/>
                  </a:lnTo>
                  <a:lnTo>
                    <a:pt x="112" y="527"/>
                  </a:lnTo>
                  <a:lnTo>
                    <a:pt x="122" y="521"/>
                  </a:lnTo>
                  <a:lnTo>
                    <a:pt x="135" y="512"/>
                  </a:lnTo>
                  <a:lnTo>
                    <a:pt x="146" y="504"/>
                  </a:lnTo>
                  <a:lnTo>
                    <a:pt x="160" y="496"/>
                  </a:lnTo>
                  <a:lnTo>
                    <a:pt x="171" y="487"/>
                  </a:lnTo>
                  <a:lnTo>
                    <a:pt x="183" y="479"/>
                  </a:lnTo>
                  <a:lnTo>
                    <a:pt x="194" y="470"/>
                  </a:lnTo>
                  <a:lnTo>
                    <a:pt x="204" y="461"/>
                  </a:lnTo>
                  <a:lnTo>
                    <a:pt x="204" y="461"/>
                  </a:lnTo>
                  <a:lnTo>
                    <a:pt x="215" y="451"/>
                  </a:lnTo>
                  <a:lnTo>
                    <a:pt x="229" y="438"/>
                  </a:lnTo>
                  <a:lnTo>
                    <a:pt x="245" y="424"/>
                  </a:lnTo>
                  <a:lnTo>
                    <a:pt x="259" y="410"/>
                  </a:lnTo>
                  <a:lnTo>
                    <a:pt x="273" y="392"/>
                  </a:lnTo>
                  <a:lnTo>
                    <a:pt x="291" y="373"/>
                  </a:lnTo>
                  <a:lnTo>
                    <a:pt x="305" y="352"/>
                  </a:lnTo>
                  <a:lnTo>
                    <a:pt x="319" y="329"/>
                  </a:lnTo>
                  <a:lnTo>
                    <a:pt x="329" y="306"/>
                  </a:lnTo>
                  <a:lnTo>
                    <a:pt x="340" y="283"/>
                  </a:lnTo>
                  <a:lnTo>
                    <a:pt x="340" y="283"/>
                  </a:lnTo>
                  <a:lnTo>
                    <a:pt x="346" y="257"/>
                  </a:lnTo>
                  <a:lnTo>
                    <a:pt x="352" y="234"/>
                  </a:lnTo>
                  <a:lnTo>
                    <a:pt x="356" y="209"/>
                  </a:lnTo>
                  <a:lnTo>
                    <a:pt x="360" y="186"/>
                  </a:lnTo>
                  <a:lnTo>
                    <a:pt x="365" y="165"/>
                  </a:lnTo>
                  <a:lnTo>
                    <a:pt x="371" y="143"/>
                  </a:lnTo>
                  <a:lnTo>
                    <a:pt x="375" y="122"/>
                  </a:lnTo>
                  <a:lnTo>
                    <a:pt x="379" y="105"/>
                  </a:lnTo>
                  <a:lnTo>
                    <a:pt x="386" y="89"/>
                  </a:lnTo>
                  <a:lnTo>
                    <a:pt x="395" y="73"/>
                  </a:lnTo>
                  <a:lnTo>
                    <a:pt x="395" y="73"/>
                  </a:lnTo>
                  <a:lnTo>
                    <a:pt x="402" y="59"/>
                  </a:lnTo>
                  <a:lnTo>
                    <a:pt x="411" y="48"/>
                  </a:lnTo>
                  <a:lnTo>
                    <a:pt x="423" y="36"/>
                  </a:lnTo>
                  <a:lnTo>
                    <a:pt x="434" y="25"/>
                  </a:lnTo>
                  <a:lnTo>
                    <a:pt x="448" y="17"/>
                  </a:lnTo>
                  <a:lnTo>
                    <a:pt x="462" y="8"/>
                  </a:lnTo>
                  <a:lnTo>
                    <a:pt x="476" y="4"/>
                  </a:lnTo>
                  <a:lnTo>
                    <a:pt x="491" y="0"/>
                  </a:lnTo>
                  <a:lnTo>
                    <a:pt x="506" y="0"/>
                  </a:lnTo>
                  <a:lnTo>
                    <a:pt x="519" y="2"/>
                  </a:lnTo>
                  <a:lnTo>
                    <a:pt x="519" y="2"/>
                  </a:lnTo>
                  <a:lnTo>
                    <a:pt x="533" y="6"/>
                  </a:lnTo>
                  <a:lnTo>
                    <a:pt x="547" y="11"/>
                  </a:lnTo>
                  <a:lnTo>
                    <a:pt x="558" y="19"/>
                  </a:lnTo>
                  <a:lnTo>
                    <a:pt x="569" y="27"/>
                  </a:lnTo>
                  <a:lnTo>
                    <a:pt x="579" y="36"/>
                  </a:lnTo>
                  <a:lnTo>
                    <a:pt x="588" y="46"/>
                  </a:lnTo>
                  <a:lnTo>
                    <a:pt x="593" y="57"/>
                  </a:lnTo>
                  <a:lnTo>
                    <a:pt x="598" y="70"/>
                  </a:lnTo>
                  <a:lnTo>
                    <a:pt x="600" y="82"/>
                  </a:lnTo>
                  <a:lnTo>
                    <a:pt x="603" y="94"/>
                  </a:lnTo>
                  <a:lnTo>
                    <a:pt x="603" y="94"/>
                  </a:lnTo>
                  <a:lnTo>
                    <a:pt x="600" y="110"/>
                  </a:lnTo>
                  <a:lnTo>
                    <a:pt x="598" y="126"/>
                  </a:lnTo>
                  <a:lnTo>
                    <a:pt x="597" y="145"/>
                  </a:lnTo>
                  <a:lnTo>
                    <a:pt x="590" y="165"/>
                  </a:lnTo>
                  <a:lnTo>
                    <a:pt x="584" y="184"/>
                  </a:lnTo>
                  <a:lnTo>
                    <a:pt x="577" y="205"/>
                  </a:lnTo>
                  <a:lnTo>
                    <a:pt x="567" y="228"/>
                  </a:lnTo>
                  <a:lnTo>
                    <a:pt x="556" y="249"/>
                  </a:lnTo>
                  <a:lnTo>
                    <a:pt x="544" y="270"/>
                  </a:lnTo>
                  <a:lnTo>
                    <a:pt x="531" y="289"/>
                  </a:lnTo>
                  <a:lnTo>
                    <a:pt x="531" y="289"/>
                  </a:lnTo>
                  <a:lnTo>
                    <a:pt x="517" y="308"/>
                  </a:lnTo>
                  <a:lnTo>
                    <a:pt x="499" y="329"/>
                  </a:lnTo>
                  <a:lnTo>
                    <a:pt x="483" y="348"/>
                  </a:lnTo>
                  <a:lnTo>
                    <a:pt x="464" y="367"/>
                  </a:lnTo>
                  <a:lnTo>
                    <a:pt x="445" y="384"/>
                  </a:lnTo>
                  <a:lnTo>
                    <a:pt x="423" y="399"/>
                  </a:lnTo>
                  <a:lnTo>
                    <a:pt x="404" y="415"/>
                  </a:lnTo>
                  <a:lnTo>
                    <a:pt x="386" y="428"/>
                  </a:lnTo>
                  <a:lnTo>
                    <a:pt x="367" y="440"/>
                  </a:lnTo>
                  <a:lnTo>
                    <a:pt x="349" y="449"/>
                  </a:lnTo>
                  <a:lnTo>
                    <a:pt x="349" y="449"/>
                  </a:lnTo>
                  <a:lnTo>
                    <a:pt x="333" y="460"/>
                  </a:lnTo>
                  <a:lnTo>
                    <a:pt x="316" y="468"/>
                  </a:lnTo>
                  <a:lnTo>
                    <a:pt x="299" y="475"/>
                  </a:lnTo>
                  <a:lnTo>
                    <a:pt x="282" y="483"/>
                  </a:lnTo>
                  <a:lnTo>
                    <a:pt x="266" y="489"/>
                  </a:lnTo>
                  <a:lnTo>
                    <a:pt x="250" y="498"/>
                  </a:lnTo>
                  <a:lnTo>
                    <a:pt x="236" y="507"/>
                  </a:lnTo>
                  <a:lnTo>
                    <a:pt x="223" y="514"/>
                  </a:lnTo>
                  <a:lnTo>
                    <a:pt x="211" y="523"/>
                  </a:lnTo>
                  <a:lnTo>
                    <a:pt x="198" y="532"/>
                  </a:lnTo>
                  <a:lnTo>
                    <a:pt x="198" y="532"/>
                  </a:lnTo>
                  <a:lnTo>
                    <a:pt x="188" y="542"/>
                  </a:lnTo>
                  <a:lnTo>
                    <a:pt x="177" y="551"/>
                  </a:lnTo>
                  <a:lnTo>
                    <a:pt x="167" y="559"/>
                  </a:lnTo>
                  <a:lnTo>
                    <a:pt x="156" y="567"/>
                  </a:lnTo>
                  <a:lnTo>
                    <a:pt x="147" y="574"/>
                  </a:lnTo>
                  <a:lnTo>
                    <a:pt x="139" y="580"/>
                  </a:lnTo>
                  <a:lnTo>
                    <a:pt x="130" y="588"/>
                  </a:lnTo>
                  <a:lnTo>
                    <a:pt x="122" y="595"/>
                  </a:lnTo>
                  <a:lnTo>
                    <a:pt x="116" y="601"/>
                  </a:lnTo>
                  <a:lnTo>
                    <a:pt x="107" y="608"/>
                  </a:lnTo>
                  <a:lnTo>
                    <a:pt x="107" y="608"/>
                  </a:lnTo>
                  <a:lnTo>
                    <a:pt x="101" y="613"/>
                  </a:lnTo>
                  <a:lnTo>
                    <a:pt x="95" y="624"/>
                  </a:lnTo>
                  <a:lnTo>
                    <a:pt x="86" y="633"/>
                  </a:lnTo>
                  <a:lnTo>
                    <a:pt x="78" y="643"/>
                  </a:lnTo>
                  <a:lnTo>
                    <a:pt x="71" y="652"/>
                  </a:lnTo>
                  <a:lnTo>
                    <a:pt x="66" y="660"/>
                  </a:lnTo>
                  <a:lnTo>
                    <a:pt x="59" y="669"/>
                  </a:lnTo>
                  <a:lnTo>
                    <a:pt x="55" y="675"/>
                  </a:lnTo>
                  <a:lnTo>
                    <a:pt x="50" y="680"/>
                  </a:lnTo>
                  <a:lnTo>
                    <a:pt x="50" y="680"/>
                  </a:lnTo>
                  <a:lnTo>
                    <a:pt x="50" y="68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Freeform 38"/>
            <p:cNvSpPr>
              <a:spLocks/>
            </p:cNvSpPr>
            <p:nvPr/>
          </p:nvSpPr>
          <p:spPr bwMode="auto">
            <a:xfrm>
              <a:off x="1104" y="1372"/>
              <a:ext cx="3066" cy="1950"/>
            </a:xfrm>
            <a:custGeom>
              <a:avLst/>
              <a:gdLst/>
              <a:ahLst/>
              <a:cxnLst>
                <a:cxn ang="0">
                  <a:pos x="2785" y="0"/>
                </a:cxn>
                <a:cxn ang="0">
                  <a:pos x="2711" y="48"/>
                </a:cxn>
                <a:cxn ang="0">
                  <a:pos x="2513" y="179"/>
                </a:cxn>
                <a:cxn ang="0">
                  <a:pos x="2216" y="370"/>
                </a:cxn>
                <a:cxn ang="0">
                  <a:pos x="1857" y="603"/>
                </a:cxn>
                <a:cxn ang="0">
                  <a:pos x="1462" y="860"/>
                </a:cxn>
                <a:cxn ang="0">
                  <a:pos x="1066" y="1116"/>
                </a:cxn>
                <a:cxn ang="0">
                  <a:pos x="699" y="1356"/>
                </a:cxn>
                <a:cxn ang="0">
                  <a:pos x="389" y="1556"/>
                </a:cxn>
                <a:cxn ang="0">
                  <a:pos x="170" y="1699"/>
                </a:cxn>
                <a:cxn ang="0">
                  <a:pos x="73" y="1765"/>
                </a:cxn>
                <a:cxn ang="0">
                  <a:pos x="73" y="1765"/>
                </a:cxn>
                <a:cxn ang="0">
                  <a:pos x="48" y="1784"/>
                </a:cxn>
                <a:cxn ang="0">
                  <a:pos x="28" y="1800"/>
                </a:cxn>
                <a:cxn ang="0">
                  <a:pos x="16" y="1819"/>
                </a:cxn>
                <a:cxn ang="0">
                  <a:pos x="7" y="1836"/>
                </a:cxn>
                <a:cxn ang="0">
                  <a:pos x="1" y="1853"/>
                </a:cxn>
                <a:cxn ang="0">
                  <a:pos x="0" y="1867"/>
                </a:cxn>
                <a:cxn ang="0">
                  <a:pos x="1" y="1883"/>
                </a:cxn>
                <a:cxn ang="0">
                  <a:pos x="3" y="1895"/>
                </a:cxn>
                <a:cxn ang="0">
                  <a:pos x="7" y="1904"/>
                </a:cxn>
                <a:cxn ang="0">
                  <a:pos x="12" y="1912"/>
                </a:cxn>
                <a:cxn ang="0">
                  <a:pos x="12" y="1912"/>
                </a:cxn>
                <a:cxn ang="0">
                  <a:pos x="18" y="1920"/>
                </a:cxn>
                <a:cxn ang="0">
                  <a:pos x="25" y="1929"/>
                </a:cxn>
                <a:cxn ang="0">
                  <a:pos x="35" y="1935"/>
                </a:cxn>
                <a:cxn ang="0">
                  <a:pos x="48" y="1941"/>
                </a:cxn>
                <a:cxn ang="0">
                  <a:pos x="62" y="1945"/>
                </a:cxn>
                <a:cxn ang="0">
                  <a:pos x="79" y="1948"/>
                </a:cxn>
                <a:cxn ang="0">
                  <a:pos x="99" y="1948"/>
                </a:cxn>
                <a:cxn ang="0">
                  <a:pos x="122" y="1943"/>
                </a:cxn>
                <a:cxn ang="0">
                  <a:pos x="145" y="1933"/>
                </a:cxn>
                <a:cxn ang="0">
                  <a:pos x="172" y="1918"/>
                </a:cxn>
                <a:cxn ang="0">
                  <a:pos x="172" y="1918"/>
                </a:cxn>
                <a:cxn ang="0">
                  <a:pos x="276" y="1853"/>
                </a:cxn>
                <a:cxn ang="0">
                  <a:pos x="509" y="1703"/>
                </a:cxn>
                <a:cxn ang="0">
                  <a:pos x="838" y="1491"/>
                </a:cxn>
                <a:cxn ang="0">
                  <a:pos x="1231" y="1241"/>
                </a:cxn>
                <a:cxn ang="0">
                  <a:pos x="1654" y="967"/>
                </a:cxn>
                <a:cxn ang="0">
                  <a:pos x="2073" y="698"/>
                </a:cxn>
                <a:cxn ang="0">
                  <a:pos x="2457" y="451"/>
                </a:cxn>
                <a:cxn ang="0">
                  <a:pos x="2771" y="250"/>
                </a:cxn>
                <a:cxn ang="0">
                  <a:pos x="2986" y="113"/>
                </a:cxn>
                <a:cxn ang="0">
                  <a:pos x="3064" y="60"/>
                </a:cxn>
                <a:cxn ang="0">
                  <a:pos x="2785" y="0"/>
                </a:cxn>
                <a:cxn ang="0">
                  <a:pos x="2785" y="0"/>
                </a:cxn>
              </a:cxnLst>
              <a:rect l="0" t="0" r="r" b="b"/>
              <a:pathLst>
                <a:path w="3065" h="1949">
                  <a:moveTo>
                    <a:pt x="2785" y="0"/>
                  </a:moveTo>
                  <a:lnTo>
                    <a:pt x="2711" y="48"/>
                  </a:lnTo>
                  <a:lnTo>
                    <a:pt x="2513" y="179"/>
                  </a:lnTo>
                  <a:lnTo>
                    <a:pt x="2216" y="370"/>
                  </a:lnTo>
                  <a:lnTo>
                    <a:pt x="1857" y="603"/>
                  </a:lnTo>
                  <a:lnTo>
                    <a:pt x="1462" y="860"/>
                  </a:lnTo>
                  <a:lnTo>
                    <a:pt x="1066" y="1116"/>
                  </a:lnTo>
                  <a:lnTo>
                    <a:pt x="699" y="1356"/>
                  </a:lnTo>
                  <a:lnTo>
                    <a:pt x="389" y="1556"/>
                  </a:lnTo>
                  <a:lnTo>
                    <a:pt x="170" y="1699"/>
                  </a:lnTo>
                  <a:lnTo>
                    <a:pt x="73" y="1765"/>
                  </a:lnTo>
                  <a:lnTo>
                    <a:pt x="73" y="1765"/>
                  </a:lnTo>
                  <a:lnTo>
                    <a:pt x="48" y="1784"/>
                  </a:lnTo>
                  <a:lnTo>
                    <a:pt x="28" y="1800"/>
                  </a:lnTo>
                  <a:lnTo>
                    <a:pt x="16" y="1819"/>
                  </a:lnTo>
                  <a:lnTo>
                    <a:pt x="7" y="1836"/>
                  </a:lnTo>
                  <a:lnTo>
                    <a:pt x="1" y="1853"/>
                  </a:lnTo>
                  <a:lnTo>
                    <a:pt x="0" y="1867"/>
                  </a:lnTo>
                  <a:lnTo>
                    <a:pt x="1" y="1883"/>
                  </a:lnTo>
                  <a:lnTo>
                    <a:pt x="3" y="1895"/>
                  </a:lnTo>
                  <a:lnTo>
                    <a:pt x="7" y="1904"/>
                  </a:lnTo>
                  <a:lnTo>
                    <a:pt x="12" y="1912"/>
                  </a:lnTo>
                  <a:lnTo>
                    <a:pt x="12" y="1912"/>
                  </a:lnTo>
                  <a:lnTo>
                    <a:pt x="18" y="1920"/>
                  </a:lnTo>
                  <a:lnTo>
                    <a:pt x="25" y="1929"/>
                  </a:lnTo>
                  <a:lnTo>
                    <a:pt x="35" y="1935"/>
                  </a:lnTo>
                  <a:lnTo>
                    <a:pt x="48" y="1941"/>
                  </a:lnTo>
                  <a:lnTo>
                    <a:pt x="62" y="1945"/>
                  </a:lnTo>
                  <a:lnTo>
                    <a:pt x="79" y="1948"/>
                  </a:lnTo>
                  <a:lnTo>
                    <a:pt x="99" y="1948"/>
                  </a:lnTo>
                  <a:lnTo>
                    <a:pt x="122" y="1943"/>
                  </a:lnTo>
                  <a:lnTo>
                    <a:pt x="145" y="1933"/>
                  </a:lnTo>
                  <a:lnTo>
                    <a:pt x="172" y="1918"/>
                  </a:lnTo>
                  <a:lnTo>
                    <a:pt x="172" y="1918"/>
                  </a:lnTo>
                  <a:lnTo>
                    <a:pt x="276" y="1853"/>
                  </a:lnTo>
                  <a:lnTo>
                    <a:pt x="509" y="1703"/>
                  </a:lnTo>
                  <a:lnTo>
                    <a:pt x="838" y="1491"/>
                  </a:lnTo>
                  <a:lnTo>
                    <a:pt x="1231" y="1241"/>
                  </a:lnTo>
                  <a:lnTo>
                    <a:pt x="1654" y="967"/>
                  </a:lnTo>
                  <a:lnTo>
                    <a:pt x="2073" y="698"/>
                  </a:lnTo>
                  <a:lnTo>
                    <a:pt x="2457" y="451"/>
                  </a:lnTo>
                  <a:lnTo>
                    <a:pt x="2771" y="250"/>
                  </a:lnTo>
                  <a:lnTo>
                    <a:pt x="2986" y="113"/>
                  </a:lnTo>
                  <a:lnTo>
                    <a:pt x="3064" y="60"/>
                  </a:lnTo>
                  <a:lnTo>
                    <a:pt x="2785" y="0"/>
                  </a:lnTo>
                  <a:lnTo>
                    <a:pt x="2785" y="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Freeform 39"/>
            <p:cNvSpPr>
              <a:spLocks/>
            </p:cNvSpPr>
            <p:nvPr/>
          </p:nvSpPr>
          <p:spPr bwMode="auto">
            <a:xfrm>
              <a:off x="1104" y="1372"/>
              <a:ext cx="3066" cy="1950"/>
            </a:xfrm>
            <a:custGeom>
              <a:avLst/>
              <a:gdLst/>
              <a:ahLst/>
              <a:cxnLst>
                <a:cxn ang="0">
                  <a:pos x="2785" y="0"/>
                </a:cxn>
                <a:cxn ang="0">
                  <a:pos x="2711" y="48"/>
                </a:cxn>
                <a:cxn ang="0">
                  <a:pos x="2513" y="179"/>
                </a:cxn>
                <a:cxn ang="0">
                  <a:pos x="2216" y="370"/>
                </a:cxn>
                <a:cxn ang="0">
                  <a:pos x="1857" y="603"/>
                </a:cxn>
                <a:cxn ang="0">
                  <a:pos x="1462" y="860"/>
                </a:cxn>
                <a:cxn ang="0">
                  <a:pos x="1066" y="1116"/>
                </a:cxn>
                <a:cxn ang="0">
                  <a:pos x="699" y="1356"/>
                </a:cxn>
                <a:cxn ang="0">
                  <a:pos x="389" y="1556"/>
                </a:cxn>
                <a:cxn ang="0">
                  <a:pos x="170" y="1699"/>
                </a:cxn>
                <a:cxn ang="0">
                  <a:pos x="73" y="1765"/>
                </a:cxn>
                <a:cxn ang="0">
                  <a:pos x="73" y="1765"/>
                </a:cxn>
                <a:cxn ang="0">
                  <a:pos x="48" y="1784"/>
                </a:cxn>
                <a:cxn ang="0">
                  <a:pos x="28" y="1800"/>
                </a:cxn>
                <a:cxn ang="0">
                  <a:pos x="16" y="1819"/>
                </a:cxn>
                <a:cxn ang="0">
                  <a:pos x="7" y="1836"/>
                </a:cxn>
                <a:cxn ang="0">
                  <a:pos x="1" y="1853"/>
                </a:cxn>
                <a:cxn ang="0">
                  <a:pos x="0" y="1867"/>
                </a:cxn>
                <a:cxn ang="0">
                  <a:pos x="1" y="1883"/>
                </a:cxn>
                <a:cxn ang="0">
                  <a:pos x="3" y="1895"/>
                </a:cxn>
                <a:cxn ang="0">
                  <a:pos x="7" y="1904"/>
                </a:cxn>
                <a:cxn ang="0">
                  <a:pos x="12" y="1912"/>
                </a:cxn>
                <a:cxn ang="0">
                  <a:pos x="12" y="1912"/>
                </a:cxn>
                <a:cxn ang="0">
                  <a:pos x="18" y="1920"/>
                </a:cxn>
                <a:cxn ang="0">
                  <a:pos x="25" y="1929"/>
                </a:cxn>
                <a:cxn ang="0">
                  <a:pos x="35" y="1935"/>
                </a:cxn>
                <a:cxn ang="0">
                  <a:pos x="48" y="1941"/>
                </a:cxn>
                <a:cxn ang="0">
                  <a:pos x="62" y="1945"/>
                </a:cxn>
                <a:cxn ang="0">
                  <a:pos x="79" y="1948"/>
                </a:cxn>
                <a:cxn ang="0">
                  <a:pos x="99" y="1948"/>
                </a:cxn>
                <a:cxn ang="0">
                  <a:pos x="122" y="1943"/>
                </a:cxn>
                <a:cxn ang="0">
                  <a:pos x="145" y="1933"/>
                </a:cxn>
                <a:cxn ang="0">
                  <a:pos x="172" y="1918"/>
                </a:cxn>
                <a:cxn ang="0">
                  <a:pos x="172" y="1918"/>
                </a:cxn>
                <a:cxn ang="0">
                  <a:pos x="276" y="1853"/>
                </a:cxn>
                <a:cxn ang="0">
                  <a:pos x="509" y="1703"/>
                </a:cxn>
                <a:cxn ang="0">
                  <a:pos x="838" y="1491"/>
                </a:cxn>
                <a:cxn ang="0">
                  <a:pos x="1231" y="1241"/>
                </a:cxn>
                <a:cxn ang="0">
                  <a:pos x="1654" y="967"/>
                </a:cxn>
                <a:cxn ang="0">
                  <a:pos x="2073" y="698"/>
                </a:cxn>
                <a:cxn ang="0">
                  <a:pos x="2457" y="451"/>
                </a:cxn>
                <a:cxn ang="0">
                  <a:pos x="2771" y="250"/>
                </a:cxn>
                <a:cxn ang="0">
                  <a:pos x="2986" y="113"/>
                </a:cxn>
                <a:cxn ang="0">
                  <a:pos x="3064" y="60"/>
                </a:cxn>
                <a:cxn ang="0">
                  <a:pos x="2785" y="0"/>
                </a:cxn>
                <a:cxn ang="0">
                  <a:pos x="2785" y="0"/>
                </a:cxn>
              </a:cxnLst>
              <a:rect l="0" t="0" r="r" b="b"/>
              <a:pathLst>
                <a:path w="3065" h="1949">
                  <a:moveTo>
                    <a:pt x="2785" y="0"/>
                  </a:moveTo>
                  <a:lnTo>
                    <a:pt x="2711" y="48"/>
                  </a:lnTo>
                  <a:lnTo>
                    <a:pt x="2513" y="179"/>
                  </a:lnTo>
                  <a:lnTo>
                    <a:pt x="2216" y="370"/>
                  </a:lnTo>
                  <a:lnTo>
                    <a:pt x="1857" y="603"/>
                  </a:lnTo>
                  <a:lnTo>
                    <a:pt x="1462" y="860"/>
                  </a:lnTo>
                  <a:lnTo>
                    <a:pt x="1066" y="1116"/>
                  </a:lnTo>
                  <a:lnTo>
                    <a:pt x="699" y="1356"/>
                  </a:lnTo>
                  <a:lnTo>
                    <a:pt x="389" y="1556"/>
                  </a:lnTo>
                  <a:lnTo>
                    <a:pt x="170" y="1699"/>
                  </a:lnTo>
                  <a:lnTo>
                    <a:pt x="73" y="1765"/>
                  </a:lnTo>
                  <a:lnTo>
                    <a:pt x="73" y="1765"/>
                  </a:lnTo>
                  <a:lnTo>
                    <a:pt x="48" y="1784"/>
                  </a:lnTo>
                  <a:lnTo>
                    <a:pt x="28" y="1800"/>
                  </a:lnTo>
                  <a:lnTo>
                    <a:pt x="16" y="1819"/>
                  </a:lnTo>
                  <a:lnTo>
                    <a:pt x="7" y="1836"/>
                  </a:lnTo>
                  <a:lnTo>
                    <a:pt x="1" y="1853"/>
                  </a:lnTo>
                  <a:lnTo>
                    <a:pt x="0" y="1867"/>
                  </a:lnTo>
                  <a:lnTo>
                    <a:pt x="1" y="1883"/>
                  </a:lnTo>
                  <a:lnTo>
                    <a:pt x="3" y="1895"/>
                  </a:lnTo>
                  <a:lnTo>
                    <a:pt x="7" y="1904"/>
                  </a:lnTo>
                  <a:lnTo>
                    <a:pt x="12" y="1912"/>
                  </a:lnTo>
                  <a:lnTo>
                    <a:pt x="12" y="1912"/>
                  </a:lnTo>
                  <a:lnTo>
                    <a:pt x="18" y="1920"/>
                  </a:lnTo>
                  <a:lnTo>
                    <a:pt x="25" y="1929"/>
                  </a:lnTo>
                  <a:lnTo>
                    <a:pt x="35" y="1935"/>
                  </a:lnTo>
                  <a:lnTo>
                    <a:pt x="48" y="1941"/>
                  </a:lnTo>
                  <a:lnTo>
                    <a:pt x="62" y="1945"/>
                  </a:lnTo>
                  <a:lnTo>
                    <a:pt x="79" y="1948"/>
                  </a:lnTo>
                  <a:lnTo>
                    <a:pt x="99" y="1948"/>
                  </a:lnTo>
                  <a:lnTo>
                    <a:pt x="122" y="1943"/>
                  </a:lnTo>
                  <a:lnTo>
                    <a:pt x="145" y="1933"/>
                  </a:lnTo>
                  <a:lnTo>
                    <a:pt x="172" y="1918"/>
                  </a:lnTo>
                  <a:lnTo>
                    <a:pt x="172" y="1918"/>
                  </a:lnTo>
                  <a:lnTo>
                    <a:pt x="276" y="1853"/>
                  </a:lnTo>
                  <a:lnTo>
                    <a:pt x="509" y="1703"/>
                  </a:lnTo>
                  <a:lnTo>
                    <a:pt x="838" y="1491"/>
                  </a:lnTo>
                  <a:lnTo>
                    <a:pt x="1231" y="1241"/>
                  </a:lnTo>
                  <a:lnTo>
                    <a:pt x="1654" y="967"/>
                  </a:lnTo>
                  <a:lnTo>
                    <a:pt x="2073" y="698"/>
                  </a:lnTo>
                  <a:lnTo>
                    <a:pt x="2457" y="451"/>
                  </a:lnTo>
                  <a:lnTo>
                    <a:pt x="2771" y="250"/>
                  </a:lnTo>
                  <a:lnTo>
                    <a:pt x="2986" y="113"/>
                  </a:lnTo>
                  <a:lnTo>
                    <a:pt x="3064" y="60"/>
                  </a:lnTo>
                  <a:lnTo>
                    <a:pt x="2785" y="0"/>
                  </a:lnTo>
                  <a:lnTo>
                    <a:pt x="2785" y="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Freeform 40"/>
            <p:cNvSpPr>
              <a:spLocks/>
            </p:cNvSpPr>
            <p:nvPr/>
          </p:nvSpPr>
          <p:spPr bwMode="auto">
            <a:xfrm>
              <a:off x="1646" y="2808"/>
              <a:ext cx="212" cy="220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0" y="86"/>
                </a:cxn>
                <a:cxn ang="0">
                  <a:pos x="4" y="91"/>
                </a:cxn>
                <a:cxn ang="0">
                  <a:pos x="11" y="101"/>
                </a:cxn>
                <a:cxn ang="0">
                  <a:pos x="14" y="112"/>
                </a:cxn>
                <a:cxn ang="0">
                  <a:pos x="20" y="126"/>
                </a:cxn>
                <a:cxn ang="0">
                  <a:pos x="27" y="143"/>
                </a:cxn>
                <a:cxn ang="0">
                  <a:pos x="29" y="160"/>
                </a:cxn>
                <a:cxn ang="0">
                  <a:pos x="32" y="179"/>
                </a:cxn>
                <a:cxn ang="0">
                  <a:pos x="29" y="200"/>
                </a:cxn>
                <a:cxn ang="0">
                  <a:pos x="25" y="219"/>
                </a:cxn>
                <a:cxn ang="0">
                  <a:pos x="212" y="135"/>
                </a:cxn>
                <a:cxn ang="0">
                  <a:pos x="168" y="0"/>
                </a:cxn>
                <a:cxn ang="0">
                  <a:pos x="0" y="84"/>
                </a:cxn>
                <a:cxn ang="0">
                  <a:pos x="0" y="84"/>
                </a:cxn>
              </a:cxnLst>
              <a:rect l="0" t="0" r="r" b="b"/>
              <a:pathLst>
                <a:path w="213" h="220">
                  <a:moveTo>
                    <a:pt x="0" y="84"/>
                  </a:moveTo>
                  <a:lnTo>
                    <a:pt x="0" y="86"/>
                  </a:lnTo>
                  <a:lnTo>
                    <a:pt x="4" y="91"/>
                  </a:lnTo>
                  <a:lnTo>
                    <a:pt x="11" y="101"/>
                  </a:lnTo>
                  <a:lnTo>
                    <a:pt x="14" y="112"/>
                  </a:lnTo>
                  <a:lnTo>
                    <a:pt x="20" y="126"/>
                  </a:lnTo>
                  <a:lnTo>
                    <a:pt x="27" y="143"/>
                  </a:lnTo>
                  <a:lnTo>
                    <a:pt x="29" y="160"/>
                  </a:lnTo>
                  <a:lnTo>
                    <a:pt x="32" y="179"/>
                  </a:lnTo>
                  <a:lnTo>
                    <a:pt x="29" y="200"/>
                  </a:lnTo>
                  <a:lnTo>
                    <a:pt x="25" y="219"/>
                  </a:lnTo>
                  <a:lnTo>
                    <a:pt x="212" y="135"/>
                  </a:lnTo>
                  <a:lnTo>
                    <a:pt x="168" y="0"/>
                  </a:lnTo>
                  <a:lnTo>
                    <a:pt x="0" y="84"/>
                  </a:lnTo>
                  <a:lnTo>
                    <a:pt x="0" y="84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" name="Freeform 41"/>
            <p:cNvSpPr>
              <a:spLocks/>
            </p:cNvSpPr>
            <p:nvPr/>
          </p:nvSpPr>
          <p:spPr bwMode="auto">
            <a:xfrm>
              <a:off x="3733" y="979"/>
              <a:ext cx="279" cy="375"/>
            </a:xfrm>
            <a:custGeom>
              <a:avLst/>
              <a:gdLst/>
              <a:ahLst/>
              <a:cxnLst>
                <a:cxn ang="0">
                  <a:pos x="152" y="371"/>
                </a:cxn>
                <a:cxn ang="0">
                  <a:pos x="145" y="363"/>
                </a:cxn>
                <a:cxn ang="0">
                  <a:pos x="138" y="352"/>
                </a:cxn>
                <a:cxn ang="0">
                  <a:pos x="129" y="341"/>
                </a:cxn>
                <a:cxn ang="0">
                  <a:pos x="122" y="331"/>
                </a:cxn>
                <a:cxn ang="0">
                  <a:pos x="111" y="322"/>
                </a:cxn>
                <a:cxn ang="0">
                  <a:pos x="103" y="312"/>
                </a:cxn>
                <a:cxn ang="0">
                  <a:pos x="92" y="303"/>
                </a:cxn>
                <a:cxn ang="0">
                  <a:pos x="79" y="295"/>
                </a:cxn>
                <a:cxn ang="0">
                  <a:pos x="67" y="289"/>
                </a:cxn>
                <a:cxn ang="0">
                  <a:pos x="53" y="282"/>
                </a:cxn>
                <a:cxn ang="0">
                  <a:pos x="53" y="282"/>
                </a:cxn>
                <a:cxn ang="0">
                  <a:pos x="53" y="276"/>
                </a:cxn>
                <a:cxn ang="0">
                  <a:pos x="53" y="262"/>
                </a:cxn>
                <a:cxn ang="0">
                  <a:pos x="52" y="238"/>
                </a:cxn>
                <a:cxn ang="0">
                  <a:pos x="50" y="206"/>
                </a:cxn>
                <a:cxn ang="0">
                  <a:pos x="46" y="172"/>
                </a:cxn>
                <a:cxn ang="0">
                  <a:pos x="41" y="135"/>
                </a:cxn>
                <a:cxn ang="0">
                  <a:pos x="35" y="99"/>
                </a:cxn>
                <a:cxn ang="0">
                  <a:pos x="25" y="61"/>
                </a:cxn>
                <a:cxn ang="0">
                  <a:pos x="14" y="29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0" y="25"/>
                </a:cxn>
                <a:cxn ang="0">
                  <a:pos x="46" y="48"/>
                </a:cxn>
                <a:cxn ang="0">
                  <a:pos x="75" y="71"/>
                </a:cxn>
                <a:cxn ang="0">
                  <a:pos x="106" y="93"/>
                </a:cxn>
                <a:cxn ang="0">
                  <a:pos x="138" y="114"/>
                </a:cxn>
                <a:cxn ang="0">
                  <a:pos x="168" y="131"/>
                </a:cxn>
                <a:cxn ang="0">
                  <a:pos x="195" y="145"/>
                </a:cxn>
                <a:cxn ang="0">
                  <a:pos x="216" y="156"/>
                </a:cxn>
                <a:cxn ang="0">
                  <a:pos x="228" y="165"/>
                </a:cxn>
                <a:cxn ang="0">
                  <a:pos x="235" y="167"/>
                </a:cxn>
                <a:cxn ang="0">
                  <a:pos x="235" y="167"/>
                </a:cxn>
                <a:cxn ang="0">
                  <a:pos x="235" y="181"/>
                </a:cxn>
                <a:cxn ang="0">
                  <a:pos x="237" y="193"/>
                </a:cxn>
                <a:cxn ang="0">
                  <a:pos x="239" y="209"/>
                </a:cxn>
                <a:cxn ang="0">
                  <a:pos x="241" y="221"/>
                </a:cxn>
                <a:cxn ang="0">
                  <a:pos x="246" y="234"/>
                </a:cxn>
                <a:cxn ang="0">
                  <a:pos x="252" y="246"/>
                </a:cxn>
                <a:cxn ang="0">
                  <a:pos x="258" y="259"/>
                </a:cxn>
                <a:cxn ang="0">
                  <a:pos x="265" y="269"/>
                </a:cxn>
                <a:cxn ang="0">
                  <a:pos x="269" y="280"/>
                </a:cxn>
                <a:cxn ang="0">
                  <a:pos x="276" y="292"/>
                </a:cxn>
                <a:cxn ang="0">
                  <a:pos x="152" y="371"/>
                </a:cxn>
                <a:cxn ang="0">
                  <a:pos x="152" y="371"/>
                </a:cxn>
              </a:cxnLst>
              <a:rect l="0" t="0" r="r" b="b"/>
              <a:pathLst>
                <a:path w="277" h="372">
                  <a:moveTo>
                    <a:pt x="152" y="371"/>
                  </a:moveTo>
                  <a:lnTo>
                    <a:pt x="145" y="363"/>
                  </a:lnTo>
                  <a:lnTo>
                    <a:pt x="138" y="352"/>
                  </a:lnTo>
                  <a:lnTo>
                    <a:pt x="129" y="341"/>
                  </a:lnTo>
                  <a:lnTo>
                    <a:pt x="122" y="331"/>
                  </a:lnTo>
                  <a:lnTo>
                    <a:pt x="111" y="322"/>
                  </a:lnTo>
                  <a:lnTo>
                    <a:pt x="103" y="312"/>
                  </a:lnTo>
                  <a:lnTo>
                    <a:pt x="92" y="303"/>
                  </a:lnTo>
                  <a:lnTo>
                    <a:pt x="79" y="295"/>
                  </a:lnTo>
                  <a:lnTo>
                    <a:pt x="67" y="289"/>
                  </a:lnTo>
                  <a:lnTo>
                    <a:pt x="53" y="282"/>
                  </a:lnTo>
                  <a:lnTo>
                    <a:pt x="53" y="282"/>
                  </a:lnTo>
                  <a:lnTo>
                    <a:pt x="53" y="276"/>
                  </a:lnTo>
                  <a:lnTo>
                    <a:pt x="53" y="262"/>
                  </a:lnTo>
                  <a:lnTo>
                    <a:pt x="52" y="238"/>
                  </a:lnTo>
                  <a:lnTo>
                    <a:pt x="50" y="206"/>
                  </a:lnTo>
                  <a:lnTo>
                    <a:pt x="46" y="172"/>
                  </a:lnTo>
                  <a:lnTo>
                    <a:pt x="41" y="135"/>
                  </a:lnTo>
                  <a:lnTo>
                    <a:pt x="35" y="99"/>
                  </a:lnTo>
                  <a:lnTo>
                    <a:pt x="25" y="61"/>
                  </a:lnTo>
                  <a:lnTo>
                    <a:pt x="14" y="29"/>
                  </a:lnTo>
                  <a:lnTo>
                    <a:pt x="0" y="0"/>
                  </a:lnTo>
                  <a:lnTo>
                    <a:pt x="0" y="0"/>
                  </a:lnTo>
                  <a:lnTo>
                    <a:pt x="20" y="25"/>
                  </a:lnTo>
                  <a:lnTo>
                    <a:pt x="46" y="48"/>
                  </a:lnTo>
                  <a:lnTo>
                    <a:pt x="75" y="71"/>
                  </a:lnTo>
                  <a:lnTo>
                    <a:pt x="106" y="93"/>
                  </a:lnTo>
                  <a:lnTo>
                    <a:pt x="138" y="114"/>
                  </a:lnTo>
                  <a:lnTo>
                    <a:pt x="168" y="131"/>
                  </a:lnTo>
                  <a:lnTo>
                    <a:pt x="195" y="145"/>
                  </a:lnTo>
                  <a:lnTo>
                    <a:pt x="216" y="156"/>
                  </a:lnTo>
                  <a:lnTo>
                    <a:pt x="228" y="165"/>
                  </a:lnTo>
                  <a:lnTo>
                    <a:pt x="235" y="167"/>
                  </a:lnTo>
                  <a:lnTo>
                    <a:pt x="235" y="167"/>
                  </a:lnTo>
                  <a:lnTo>
                    <a:pt x="235" y="181"/>
                  </a:lnTo>
                  <a:lnTo>
                    <a:pt x="237" y="193"/>
                  </a:lnTo>
                  <a:lnTo>
                    <a:pt x="239" y="209"/>
                  </a:lnTo>
                  <a:lnTo>
                    <a:pt x="241" y="221"/>
                  </a:lnTo>
                  <a:lnTo>
                    <a:pt x="246" y="234"/>
                  </a:lnTo>
                  <a:lnTo>
                    <a:pt x="252" y="246"/>
                  </a:lnTo>
                  <a:lnTo>
                    <a:pt x="258" y="259"/>
                  </a:lnTo>
                  <a:lnTo>
                    <a:pt x="265" y="269"/>
                  </a:lnTo>
                  <a:lnTo>
                    <a:pt x="269" y="280"/>
                  </a:lnTo>
                  <a:lnTo>
                    <a:pt x="276" y="292"/>
                  </a:lnTo>
                  <a:lnTo>
                    <a:pt x="152" y="371"/>
                  </a:lnTo>
                  <a:lnTo>
                    <a:pt x="152" y="371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" name="Freeform 42"/>
            <p:cNvSpPr>
              <a:spLocks/>
            </p:cNvSpPr>
            <p:nvPr/>
          </p:nvSpPr>
          <p:spPr bwMode="auto">
            <a:xfrm>
              <a:off x="3733" y="979"/>
              <a:ext cx="279" cy="375"/>
            </a:xfrm>
            <a:custGeom>
              <a:avLst/>
              <a:gdLst/>
              <a:ahLst/>
              <a:cxnLst>
                <a:cxn ang="0">
                  <a:pos x="152" y="371"/>
                </a:cxn>
                <a:cxn ang="0">
                  <a:pos x="145" y="363"/>
                </a:cxn>
                <a:cxn ang="0">
                  <a:pos x="138" y="352"/>
                </a:cxn>
                <a:cxn ang="0">
                  <a:pos x="129" y="341"/>
                </a:cxn>
                <a:cxn ang="0">
                  <a:pos x="122" y="331"/>
                </a:cxn>
                <a:cxn ang="0">
                  <a:pos x="111" y="322"/>
                </a:cxn>
                <a:cxn ang="0">
                  <a:pos x="103" y="312"/>
                </a:cxn>
                <a:cxn ang="0">
                  <a:pos x="92" y="303"/>
                </a:cxn>
                <a:cxn ang="0">
                  <a:pos x="79" y="295"/>
                </a:cxn>
                <a:cxn ang="0">
                  <a:pos x="67" y="289"/>
                </a:cxn>
                <a:cxn ang="0">
                  <a:pos x="53" y="282"/>
                </a:cxn>
                <a:cxn ang="0">
                  <a:pos x="53" y="282"/>
                </a:cxn>
                <a:cxn ang="0">
                  <a:pos x="53" y="276"/>
                </a:cxn>
                <a:cxn ang="0">
                  <a:pos x="53" y="262"/>
                </a:cxn>
                <a:cxn ang="0">
                  <a:pos x="52" y="238"/>
                </a:cxn>
                <a:cxn ang="0">
                  <a:pos x="50" y="206"/>
                </a:cxn>
                <a:cxn ang="0">
                  <a:pos x="46" y="172"/>
                </a:cxn>
                <a:cxn ang="0">
                  <a:pos x="41" y="135"/>
                </a:cxn>
                <a:cxn ang="0">
                  <a:pos x="35" y="99"/>
                </a:cxn>
                <a:cxn ang="0">
                  <a:pos x="25" y="61"/>
                </a:cxn>
                <a:cxn ang="0">
                  <a:pos x="14" y="29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0" y="25"/>
                </a:cxn>
                <a:cxn ang="0">
                  <a:pos x="46" y="48"/>
                </a:cxn>
                <a:cxn ang="0">
                  <a:pos x="75" y="71"/>
                </a:cxn>
                <a:cxn ang="0">
                  <a:pos x="106" y="93"/>
                </a:cxn>
                <a:cxn ang="0">
                  <a:pos x="138" y="114"/>
                </a:cxn>
                <a:cxn ang="0">
                  <a:pos x="168" y="131"/>
                </a:cxn>
                <a:cxn ang="0">
                  <a:pos x="195" y="145"/>
                </a:cxn>
                <a:cxn ang="0">
                  <a:pos x="216" y="156"/>
                </a:cxn>
                <a:cxn ang="0">
                  <a:pos x="228" y="165"/>
                </a:cxn>
                <a:cxn ang="0">
                  <a:pos x="235" y="167"/>
                </a:cxn>
                <a:cxn ang="0">
                  <a:pos x="235" y="167"/>
                </a:cxn>
                <a:cxn ang="0">
                  <a:pos x="235" y="181"/>
                </a:cxn>
                <a:cxn ang="0">
                  <a:pos x="237" y="193"/>
                </a:cxn>
                <a:cxn ang="0">
                  <a:pos x="239" y="209"/>
                </a:cxn>
                <a:cxn ang="0">
                  <a:pos x="241" y="221"/>
                </a:cxn>
                <a:cxn ang="0">
                  <a:pos x="246" y="234"/>
                </a:cxn>
                <a:cxn ang="0">
                  <a:pos x="252" y="246"/>
                </a:cxn>
                <a:cxn ang="0">
                  <a:pos x="258" y="259"/>
                </a:cxn>
                <a:cxn ang="0">
                  <a:pos x="265" y="269"/>
                </a:cxn>
                <a:cxn ang="0">
                  <a:pos x="269" y="280"/>
                </a:cxn>
                <a:cxn ang="0">
                  <a:pos x="276" y="292"/>
                </a:cxn>
                <a:cxn ang="0">
                  <a:pos x="152" y="371"/>
                </a:cxn>
                <a:cxn ang="0">
                  <a:pos x="152" y="371"/>
                </a:cxn>
              </a:cxnLst>
              <a:rect l="0" t="0" r="r" b="b"/>
              <a:pathLst>
                <a:path w="277" h="372">
                  <a:moveTo>
                    <a:pt x="152" y="371"/>
                  </a:moveTo>
                  <a:lnTo>
                    <a:pt x="145" y="363"/>
                  </a:lnTo>
                  <a:lnTo>
                    <a:pt x="138" y="352"/>
                  </a:lnTo>
                  <a:lnTo>
                    <a:pt x="129" y="341"/>
                  </a:lnTo>
                  <a:lnTo>
                    <a:pt x="122" y="331"/>
                  </a:lnTo>
                  <a:lnTo>
                    <a:pt x="111" y="322"/>
                  </a:lnTo>
                  <a:lnTo>
                    <a:pt x="103" y="312"/>
                  </a:lnTo>
                  <a:lnTo>
                    <a:pt x="92" y="303"/>
                  </a:lnTo>
                  <a:lnTo>
                    <a:pt x="79" y="295"/>
                  </a:lnTo>
                  <a:lnTo>
                    <a:pt x="67" y="289"/>
                  </a:lnTo>
                  <a:lnTo>
                    <a:pt x="53" y="282"/>
                  </a:lnTo>
                  <a:lnTo>
                    <a:pt x="53" y="282"/>
                  </a:lnTo>
                  <a:lnTo>
                    <a:pt x="53" y="276"/>
                  </a:lnTo>
                  <a:lnTo>
                    <a:pt x="53" y="262"/>
                  </a:lnTo>
                  <a:lnTo>
                    <a:pt x="52" y="238"/>
                  </a:lnTo>
                  <a:lnTo>
                    <a:pt x="50" y="206"/>
                  </a:lnTo>
                  <a:lnTo>
                    <a:pt x="46" y="172"/>
                  </a:lnTo>
                  <a:lnTo>
                    <a:pt x="41" y="135"/>
                  </a:lnTo>
                  <a:lnTo>
                    <a:pt x="35" y="99"/>
                  </a:lnTo>
                  <a:lnTo>
                    <a:pt x="25" y="61"/>
                  </a:lnTo>
                  <a:lnTo>
                    <a:pt x="14" y="29"/>
                  </a:lnTo>
                  <a:lnTo>
                    <a:pt x="0" y="0"/>
                  </a:lnTo>
                  <a:lnTo>
                    <a:pt x="0" y="0"/>
                  </a:lnTo>
                  <a:lnTo>
                    <a:pt x="20" y="25"/>
                  </a:lnTo>
                  <a:lnTo>
                    <a:pt x="46" y="48"/>
                  </a:lnTo>
                  <a:lnTo>
                    <a:pt x="75" y="71"/>
                  </a:lnTo>
                  <a:lnTo>
                    <a:pt x="106" y="93"/>
                  </a:lnTo>
                  <a:lnTo>
                    <a:pt x="138" y="114"/>
                  </a:lnTo>
                  <a:lnTo>
                    <a:pt x="168" y="131"/>
                  </a:lnTo>
                  <a:lnTo>
                    <a:pt x="195" y="145"/>
                  </a:lnTo>
                  <a:lnTo>
                    <a:pt x="216" y="156"/>
                  </a:lnTo>
                  <a:lnTo>
                    <a:pt x="228" y="165"/>
                  </a:lnTo>
                  <a:lnTo>
                    <a:pt x="235" y="167"/>
                  </a:lnTo>
                  <a:lnTo>
                    <a:pt x="235" y="167"/>
                  </a:lnTo>
                  <a:lnTo>
                    <a:pt x="235" y="181"/>
                  </a:lnTo>
                  <a:lnTo>
                    <a:pt x="237" y="193"/>
                  </a:lnTo>
                  <a:lnTo>
                    <a:pt x="239" y="209"/>
                  </a:lnTo>
                  <a:lnTo>
                    <a:pt x="241" y="221"/>
                  </a:lnTo>
                  <a:lnTo>
                    <a:pt x="246" y="234"/>
                  </a:lnTo>
                  <a:lnTo>
                    <a:pt x="252" y="246"/>
                  </a:lnTo>
                  <a:lnTo>
                    <a:pt x="258" y="259"/>
                  </a:lnTo>
                  <a:lnTo>
                    <a:pt x="265" y="269"/>
                  </a:lnTo>
                  <a:lnTo>
                    <a:pt x="269" y="280"/>
                  </a:lnTo>
                  <a:lnTo>
                    <a:pt x="276" y="292"/>
                  </a:lnTo>
                  <a:lnTo>
                    <a:pt x="152" y="371"/>
                  </a:lnTo>
                  <a:lnTo>
                    <a:pt x="152" y="371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 flipH="1">
              <a:off x="3819" y="1161"/>
              <a:ext cx="177" cy="115"/>
            </a:xfrm>
            <a:prstGeom prst="line">
              <a:avLst/>
            </a:prstGeom>
            <a:noFill/>
            <a:ln w="12700">
              <a:solidFill>
                <a:srgbClr val="7C6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4" name="Freeform 44"/>
            <p:cNvSpPr>
              <a:spLocks/>
            </p:cNvSpPr>
            <p:nvPr/>
          </p:nvSpPr>
          <p:spPr bwMode="auto">
            <a:xfrm>
              <a:off x="3857" y="1440"/>
              <a:ext cx="788" cy="566"/>
            </a:xfrm>
            <a:custGeom>
              <a:avLst/>
              <a:gdLst/>
              <a:ahLst/>
              <a:cxnLst>
                <a:cxn ang="0">
                  <a:pos x="164" y="90"/>
                </a:cxn>
                <a:cxn ang="0">
                  <a:pos x="181" y="124"/>
                </a:cxn>
                <a:cxn ang="0">
                  <a:pos x="198" y="162"/>
                </a:cxn>
                <a:cxn ang="0">
                  <a:pos x="210" y="204"/>
                </a:cxn>
                <a:cxn ang="0">
                  <a:pos x="216" y="244"/>
                </a:cxn>
                <a:cxn ang="0">
                  <a:pos x="216" y="262"/>
                </a:cxn>
                <a:cxn ang="0">
                  <a:pos x="204" y="322"/>
                </a:cxn>
                <a:cxn ang="0">
                  <a:pos x="177" y="386"/>
                </a:cxn>
                <a:cxn ang="0">
                  <a:pos x="134" y="455"/>
                </a:cxn>
                <a:cxn ang="0">
                  <a:pos x="75" y="515"/>
                </a:cxn>
                <a:cxn ang="0">
                  <a:pos x="0" y="561"/>
                </a:cxn>
                <a:cxn ang="0">
                  <a:pos x="8" y="561"/>
                </a:cxn>
                <a:cxn ang="0">
                  <a:pos x="75" y="564"/>
                </a:cxn>
                <a:cxn ang="0">
                  <a:pos x="183" y="559"/>
                </a:cxn>
                <a:cxn ang="0">
                  <a:pos x="313" y="540"/>
                </a:cxn>
                <a:cxn ang="0">
                  <a:pos x="442" y="501"/>
                </a:cxn>
                <a:cxn ang="0">
                  <a:pos x="497" y="471"/>
                </a:cxn>
                <a:cxn ang="0">
                  <a:pos x="594" y="384"/>
                </a:cxn>
                <a:cxn ang="0">
                  <a:pos x="674" y="275"/>
                </a:cxn>
                <a:cxn ang="0">
                  <a:pos x="734" y="168"/>
                </a:cxn>
                <a:cxn ang="0">
                  <a:pos x="773" y="89"/>
                </a:cxn>
                <a:cxn ang="0">
                  <a:pos x="787" y="54"/>
                </a:cxn>
                <a:cxn ang="0">
                  <a:pos x="750" y="82"/>
                </a:cxn>
                <a:cxn ang="0">
                  <a:pos x="672" y="122"/>
                </a:cxn>
                <a:cxn ang="0">
                  <a:pos x="592" y="140"/>
                </a:cxn>
                <a:cxn ang="0">
                  <a:pos x="516" y="142"/>
                </a:cxn>
                <a:cxn ang="0">
                  <a:pos x="451" y="137"/>
                </a:cxn>
                <a:cxn ang="0">
                  <a:pos x="423" y="128"/>
                </a:cxn>
                <a:cxn ang="0">
                  <a:pos x="387" y="112"/>
                </a:cxn>
                <a:cxn ang="0">
                  <a:pos x="354" y="86"/>
                </a:cxn>
                <a:cxn ang="0">
                  <a:pos x="324" y="54"/>
                </a:cxn>
                <a:cxn ang="0">
                  <a:pos x="297" y="25"/>
                </a:cxn>
                <a:cxn ang="0">
                  <a:pos x="278" y="0"/>
                </a:cxn>
              </a:cxnLst>
              <a:rect l="0" t="0" r="r" b="b"/>
              <a:pathLst>
                <a:path w="788" h="565">
                  <a:moveTo>
                    <a:pt x="156" y="78"/>
                  </a:moveTo>
                  <a:lnTo>
                    <a:pt x="164" y="90"/>
                  </a:lnTo>
                  <a:lnTo>
                    <a:pt x="172" y="107"/>
                  </a:lnTo>
                  <a:lnTo>
                    <a:pt x="181" y="124"/>
                  </a:lnTo>
                  <a:lnTo>
                    <a:pt x="189" y="142"/>
                  </a:lnTo>
                  <a:lnTo>
                    <a:pt x="198" y="162"/>
                  </a:lnTo>
                  <a:lnTo>
                    <a:pt x="204" y="183"/>
                  </a:lnTo>
                  <a:lnTo>
                    <a:pt x="210" y="204"/>
                  </a:lnTo>
                  <a:lnTo>
                    <a:pt x="214" y="225"/>
                  </a:lnTo>
                  <a:lnTo>
                    <a:pt x="216" y="244"/>
                  </a:lnTo>
                  <a:lnTo>
                    <a:pt x="216" y="262"/>
                  </a:lnTo>
                  <a:lnTo>
                    <a:pt x="216" y="262"/>
                  </a:lnTo>
                  <a:lnTo>
                    <a:pt x="210" y="290"/>
                  </a:lnTo>
                  <a:lnTo>
                    <a:pt x="204" y="322"/>
                  </a:lnTo>
                  <a:lnTo>
                    <a:pt x="191" y="354"/>
                  </a:lnTo>
                  <a:lnTo>
                    <a:pt x="177" y="386"/>
                  </a:lnTo>
                  <a:lnTo>
                    <a:pt x="156" y="421"/>
                  </a:lnTo>
                  <a:lnTo>
                    <a:pt x="134" y="455"/>
                  </a:lnTo>
                  <a:lnTo>
                    <a:pt x="107" y="488"/>
                  </a:lnTo>
                  <a:lnTo>
                    <a:pt x="75" y="515"/>
                  </a:lnTo>
                  <a:lnTo>
                    <a:pt x="39" y="540"/>
                  </a:lnTo>
                  <a:lnTo>
                    <a:pt x="0" y="561"/>
                  </a:lnTo>
                  <a:lnTo>
                    <a:pt x="0" y="561"/>
                  </a:lnTo>
                  <a:lnTo>
                    <a:pt x="8" y="561"/>
                  </a:lnTo>
                  <a:lnTo>
                    <a:pt x="35" y="564"/>
                  </a:lnTo>
                  <a:lnTo>
                    <a:pt x="75" y="564"/>
                  </a:lnTo>
                  <a:lnTo>
                    <a:pt x="124" y="561"/>
                  </a:lnTo>
                  <a:lnTo>
                    <a:pt x="183" y="559"/>
                  </a:lnTo>
                  <a:lnTo>
                    <a:pt x="246" y="554"/>
                  </a:lnTo>
                  <a:lnTo>
                    <a:pt x="313" y="540"/>
                  </a:lnTo>
                  <a:lnTo>
                    <a:pt x="379" y="524"/>
                  </a:lnTo>
                  <a:lnTo>
                    <a:pt x="442" y="501"/>
                  </a:lnTo>
                  <a:lnTo>
                    <a:pt x="497" y="471"/>
                  </a:lnTo>
                  <a:lnTo>
                    <a:pt x="497" y="471"/>
                  </a:lnTo>
                  <a:lnTo>
                    <a:pt x="548" y="433"/>
                  </a:lnTo>
                  <a:lnTo>
                    <a:pt x="594" y="384"/>
                  </a:lnTo>
                  <a:lnTo>
                    <a:pt x="636" y="333"/>
                  </a:lnTo>
                  <a:lnTo>
                    <a:pt x="674" y="275"/>
                  </a:lnTo>
                  <a:lnTo>
                    <a:pt x="708" y="220"/>
                  </a:lnTo>
                  <a:lnTo>
                    <a:pt x="734" y="168"/>
                  </a:lnTo>
                  <a:lnTo>
                    <a:pt x="757" y="124"/>
                  </a:lnTo>
                  <a:lnTo>
                    <a:pt x="773" y="89"/>
                  </a:lnTo>
                  <a:lnTo>
                    <a:pt x="782" y="63"/>
                  </a:lnTo>
                  <a:lnTo>
                    <a:pt x="787" y="54"/>
                  </a:lnTo>
                  <a:lnTo>
                    <a:pt x="787" y="54"/>
                  </a:lnTo>
                  <a:lnTo>
                    <a:pt x="750" y="82"/>
                  </a:lnTo>
                  <a:lnTo>
                    <a:pt x="712" y="105"/>
                  </a:lnTo>
                  <a:lnTo>
                    <a:pt x="672" y="122"/>
                  </a:lnTo>
                  <a:lnTo>
                    <a:pt x="632" y="133"/>
                  </a:lnTo>
                  <a:lnTo>
                    <a:pt x="592" y="140"/>
                  </a:lnTo>
                  <a:lnTo>
                    <a:pt x="554" y="142"/>
                  </a:lnTo>
                  <a:lnTo>
                    <a:pt x="516" y="142"/>
                  </a:lnTo>
                  <a:lnTo>
                    <a:pt x="483" y="140"/>
                  </a:lnTo>
                  <a:lnTo>
                    <a:pt x="451" y="137"/>
                  </a:lnTo>
                  <a:lnTo>
                    <a:pt x="423" y="128"/>
                  </a:lnTo>
                  <a:lnTo>
                    <a:pt x="423" y="128"/>
                  </a:lnTo>
                  <a:lnTo>
                    <a:pt x="407" y="122"/>
                  </a:lnTo>
                  <a:lnTo>
                    <a:pt x="387" y="112"/>
                  </a:lnTo>
                  <a:lnTo>
                    <a:pt x="370" y="101"/>
                  </a:lnTo>
                  <a:lnTo>
                    <a:pt x="354" y="86"/>
                  </a:lnTo>
                  <a:lnTo>
                    <a:pt x="339" y="71"/>
                  </a:lnTo>
                  <a:lnTo>
                    <a:pt x="324" y="54"/>
                  </a:lnTo>
                  <a:lnTo>
                    <a:pt x="311" y="40"/>
                  </a:lnTo>
                  <a:lnTo>
                    <a:pt x="297" y="25"/>
                  </a:lnTo>
                  <a:lnTo>
                    <a:pt x="288" y="10"/>
                  </a:lnTo>
                  <a:lnTo>
                    <a:pt x="278" y="0"/>
                  </a:lnTo>
                  <a:lnTo>
                    <a:pt x="156" y="78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" name="Freeform 45"/>
            <p:cNvSpPr>
              <a:spLocks/>
            </p:cNvSpPr>
            <p:nvPr/>
          </p:nvSpPr>
          <p:spPr bwMode="auto">
            <a:xfrm>
              <a:off x="3857" y="1440"/>
              <a:ext cx="788" cy="566"/>
            </a:xfrm>
            <a:custGeom>
              <a:avLst/>
              <a:gdLst/>
              <a:ahLst/>
              <a:cxnLst>
                <a:cxn ang="0">
                  <a:pos x="164" y="90"/>
                </a:cxn>
                <a:cxn ang="0">
                  <a:pos x="181" y="124"/>
                </a:cxn>
                <a:cxn ang="0">
                  <a:pos x="198" y="162"/>
                </a:cxn>
                <a:cxn ang="0">
                  <a:pos x="210" y="204"/>
                </a:cxn>
                <a:cxn ang="0">
                  <a:pos x="216" y="244"/>
                </a:cxn>
                <a:cxn ang="0">
                  <a:pos x="216" y="262"/>
                </a:cxn>
                <a:cxn ang="0">
                  <a:pos x="204" y="322"/>
                </a:cxn>
                <a:cxn ang="0">
                  <a:pos x="177" y="386"/>
                </a:cxn>
                <a:cxn ang="0">
                  <a:pos x="134" y="455"/>
                </a:cxn>
                <a:cxn ang="0">
                  <a:pos x="75" y="515"/>
                </a:cxn>
                <a:cxn ang="0">
                  <a:pos x="0" y="561"/>
                </a:cxn>
                <a:cxn ang="0">
                  <a:pos x="8" y="561"/>
                </a:cxn>
                <a:cxn ang="0">
                  <a:pos x="75" y="564"/>
                </a:cxn>
                <a:cxn ang="0">
                  <a:pos x="183" y="559"/>
                </a:cxn>
                <a:cxn ang="0">
                  <a:pos x="313" y="540"/>
                </a:cxn>
                <a:cxn ang="0">
                  <a:pos x="442" y="501"/>
                </a:cxn>
                <a:cxn ang="0">
                  <a:pos x="497" y="471"/>
                </a:cxn>
                <a:cxn ang="0">
                  <a:pos x="594" y="384"/>
                </a:cxn>
                <a:cxn ang="0">
                  <a:pos x="674" y="275"/>
                </a:cxn>
                <a:cxn ang="0">
                  <a:pos x="734" y="168"/>
                </a:cxn>
                <a:cxn ang="0">
                  <a:pos x="773" y="89"/>
                </a:cxn>
                <a:cxn ang="0">
                  <a:pos x="787" y="54"/>
                </a:cxn>
                <a:cxn ang="0">
                  <a:pos x="750" y="82"/>
                </a:cxn>
                <a:cxn ang="0">
                  <a:pos x="672" y="122"/>
                </a:cxn>
                <a:cxn ang="0">
                  <a:pos x="592" y="140"/>
                </a:cxn>
                <a:cxn ang="0">
                  <a:pos x="516" y="142"/>
                </a:cxn>
                <a:cxn ang="0">
                  <a:pos x="451" y="137"/>
                </a:cxn>
                <a:cxn ang="0">
                  <a:pos x="423" y="128"/>
                </a:cxn>
                <a:cxn ang="0">
                  <a:pos x="387" y="112"/>
                </a:cxn>
                <a:cxn ang="0">
                  <a:pos x="354" y="86"/>
                </a:cxn>
                <a:cxn ang="0">
                  <a:pos x="324" y="54"/>
                </a:cxn>
                <a:cxn ang="0">
                  <a:pos x="297" y="25"/>
                </a:cxn>
                <a:cxn ang="0">
                  <a:pos x="278" y="0"/>
                </a:cxn>
              </a:cxnLst>
              <a:rect l="0" t="0" r="r" b="b"/>
              <a:pathLst>
                <a:path w="788" h="565">
                  <a:moveTo>
                    <a:pt x="156" y="78"/>
                  </a:moveTo>
                  <a:lnTo>
                    <a:pt x="164" y="90"/>
                  </a:lnTo>
                  <a:lnTo>
                    <a:pt x="172" y="107"/>
                  </a:lnTo>
                  <a:lnTo>
                    <a:pt x="181" y="124"/>
                  </a:lnTo>
                  <a:lnTo>
                    <a:pt x="189" y="142"/>
                  </a:lnTo>
                  <a:lnTo>
                    <a:pt x="198" y="162"/>
                  </a:lnTo>
                  <a:lnTo>
                    <a:pt x="204" y="183"/>
                  </a:lnTo>
                  <a:lnTo>
                    <a:pt x="210" y="204"/>
                  </a:lnTo>
                  <a:lnTo>
                    <a:pt x="214" y="225"/>
                  </a:lnTo>
                  <a:lnTo>
                    <a:pt x="216" y="244"/>
                  </a:lnTo>
                  <a:lnTo>
                    <a:pt x="216" y="262"/>
                  </a:lnTo>
                  <a:lnTo>
                    <a:pt x="216" y="262"/>
                  </a:lnTo>
                  <a:lnTo>
                    <a:pt x="210" y="290"/>
                  </a:lnTo>
                  <a:lnTo>
                    <a:pt x="204" y="322"/>
                  </a:lnTo>
                  <a:lnTo>
                    <a:pt x="191" y="354"/>
                  </a:lnTo>
                  <a:lnTo>
                    <a:pt x="177" y="386"/>
                  </a:lnTo>
                  <a:lnTo>
                    <a:pt x="156" y="421"/>
                  </a:lnTo>
                  <a:lnTo>
                    <a:pt x="134" y="455"/>
                  </a:lnTo>
                  <a:lnTo>
                    <a:pt x="107" y="488"/>
                  </a:lnTo>
                  <a:lnTo>
                    <a:pt x="75" y="515"/>
                  </a:lnTo>
                  <a:lnTo>
                    <a:pt x="39" y="540"/>
                  </a:lnTo>
                  <a:lnTo>
                    <a:pt x="0" y="561"/>
                  </a:lnTo>
                  <a:lnTo>
                    <a:pt x="0" y="561"/>
                  </a:lnTo>
                  <a:lnTo>
                    <a:pt x="8" y="561"/>
                  </a:lnTo>
                  <a:lnTo>
                    <a:pt x="35" y="564"/>
                  </a:lnTo>
                  <a:lnTo>
                    <a:pt x="75" y="564"/>
                  </a:lnTo>
                  <a:lnTo>
                    <a:pt x="124" y="561"/>
                  </a:lnTo>
                  <a:lnTo>
                    <a:pt x="183" y="559"/>
                  </a:lnTo>
                  <a:lnTo>
                    <a:pt x="246" y="554"/>
                  </a:lnTo>
                  <a:lnTo>
                    <a:pt x="313" y="540"/>
                  </a:lnTo>
                  <a:lnTo>
                    <a:pt x="379" y="524"/>
                  </a:lnTo>
                  <a:lnTo>
                    <a:pt x="442" y="501"/>
                  </a:lnTo>
                  <a:lnTo>
                    <a:pt x="497" y="471"/>
                  </a:lnTo>
                  <a:lnTo>
                    <a:pt x="497" y="471"/>
                  </a:lnTo>
                  <a:lnTo>
                    <a:pt x="548" y="433"/>
                  </a:lnTo>
                  <a:lnTo>
                    <a:pt x="594" y="384"/>
                  </a:lnTo>
                  <a:lnTo>
                    <a:pt x="636" y="333"/>
                  </a:lnTo>
                  <a:lnTo>
                    <a:pt x="674" y="275"/>
                  </a:lnTo>
                  <a:lnTo>
                    <a:pt x="708" y="220"/>
                  </a:lnTo>
                  <a:lnTo>
                    <a:pt x="734" y="168"/>
                  </a:lnTo>
                  <a:lnTo>
                    <a:pt x="757" y="124"/>
                  </a:lnTo>
                  <a:lnTo>
                    <a:pt x="773" y="89"/>
                  </a:lnTo>
                  <a:lnTo>
                    <a:pt x="782" y="63"/>
                  </a:lnTo>
                  <a:lnTo>
                    <a:pt x="787" y="54"/>
                  </a:lnTo>
                  <a:lnTo>
                    <a:pt x="787" y="54"/>
                  </a:lnTo>
                  <a:lnTo>
                    <a:pt x="750" y="82"/>
                  </a:lnTo>
                  <a:lnTo>
                    <a:pt x="712" y="105"/>
                  </a:lnTo>
                  <a:lnTo>
                    <a:pt x="672" y="122"/>
                  </a:lnTo>
                  <a:lnTo>
                    <a:pt x="632" y="133"/>
                  </a:lnTo>
                  <a:lnTo>
                    <a:pt x="592" y="140"/>
                  </a:lnTo>
                  <a:lnTo>
                    <a:pt x="554" y="142"/>
                  </a:lnTo>
                  <a:lnTo>
                    <a:pt x="516" y="142"/>
                  </a:lnTo>
                  <a:lnTo>
                    <a:pt x="483" y="140"/>
                  </a:lnTo>
                  <a:lnTo>
                    <a:pt x="451" y="137"/>
                  </a:lnTo>
                  <a:lnTo>
                    <a:pt x="423" y="128"/>
                  </a:lnTo>
                  <a:lnTo>
                    <a:pt x="423" y="128"/>
                  </a:lnTo>
                  <a:lnTo>
                    <a:pt x="407" y="122"/>
                  </a:lnTo>
                  <a:lnTo>
                    <a:pt x="387" y="112"/>
                  </a:lnTo>
                  <a:lnTo>
                    <a:pt x="370" y="101"/>
                  </a:lnTo>
                  <a:lnTo>
                    <a:pt x="354" y="86"/>
                  </a:lnTo>
                  <a:lnTo>
                    <a:pt x="339" y="71"/>
                  </a:lnTo>
                  <a:lnTo>
                    <a:pt x="324" y="54"/>
                  </a:lnTo>
                  <a:lnTo>
                    <a:pt x="311" y="40"/>
                  </a:lnTo>
                  <a:lnTo>
                    <a:pt x="297" y="25"/>
                  </a:lnTo>
                  <a:lnTo>
                    <a:pt x="288" y="10"/>
                  </a:lnTo>
                  <a:lnTo>
                    <a:pt x="278" y="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" name="Freeform 46"/>
            <p:cNvSpPr>
              <a:spLocks/>
            </p:cNvSpPr>
            <p:nvPr/>
          </p:nvSpPr>
          <p:spPr bwMode="auto">
            <a:xfrm>
              <a:off x="3949" y="1547"/>
              <a:ext cx="610" cy="393"/>
            </a:xfrm>
            <a:custGeom>
              <a:avLst/>
              <a:gdLst/>
              <a:ahLst/>
              <a:cxnLst>
                <a:cxn ang="0">
                  <a:pos x="0" y="392"/>
                </a:cxn>
                <a:cxn ang="0">
                  <a:pos x="34" y="389"/>
                </a:cxn>
                <a:cxn ang="0">
                  <a:pos x="69" y="387"/>
                </a:cxn>
                <a:cxn ang="0">
                  <a:pos x="109" y="383"/>
                </a:cxn>
                <a:cxn ang="0">
                  <a:pos x="149" y="376"/>
                </a:cxn>
                <a:cxn ang="0">
                  <a:pos x="187" y="371"/>
                </a:cxn>
                <a:cxn ang="0">
                  <a:pos x="229" y="360"/>
                </a:cxn>
                <a:cxn ang="0">
                  <a:pos x="269" y="350"/>
                </a:cxn>
                <a:cxn ang="0">
                  <a:pos x="305" y="334"/>
                </a:cxn>
                <a:cxn ang="0">
                  <a:pos x="341" y="318"/>
                </a:cxn>
                <a:cxn ang="0">
                  <a:pos x="374" y="299"/>
                </a:cxn>
                <a:cxn ang="0">
                  <a:pos x="374" y="299"/>
                </a:cxn>
                <a:cxn ang="0">
                  <a:pos x="406" y="277"/>
                </a:cxn>
                <a:cxn ang="0">
                  <a:pos x="436" y="252"/>
                </a:cxn>
                <a:cxn ang="0">
                  <a:pos x="461" y="225"/>
                </a:cxn>
                <a:cxn ang="0">
                  <a:pos x="489" y="193"/>
                </a:cxn>
                <a:cxn ang="0">
                  <a:pos x="514" y="161"/>
                </a:cxn>
                <a:cxn ang="0">
                  <a:pos x="535" y="128"/>
                </a:cxn>
                <a:cxn ang="0">
                  <a:pos x="556" y="96"/>
                </a:cxn>
                <a:cxn ang="0">
                  <a:pos x="576" y="62"/>
                </a:cxn>
                <a:cxn ang="0">
                  <a:pos x="593" y="31"/>
                </a:cxn>
                <a:cxn ang="0">
                  <a:pos x="611" y="0"/>
                </a:cxn>
              </a:cxnLst>
              <a:rect l="0" t="0" r="r" b="b"/>
              <a:pathLst>
                <a:path w="612" h="393">
                  <a:moveTo>
                    <a:pt x="0" y="392"/>
                  </a:moveTo>
                  <a:lnTo>
                    <a:pt x="34" y="389"/>
                  </a:lnTo>
                  <a:lnTo>
                    <a:pt x="69" y="387"/>
                  </a:lnTo>
                  <a:lnTo>
                    <a:pt x="109" y="383"/>
                  </a:lnTo>
                  <a:lnTo>
                    <a:pt x="149" y="376"/>
                  </a:lnTo>
                  <a:lnTo>
                    <a:pt x="187" y="371"/>
                  </a:lnTo>
                  <a:lnTo>
                    <a:pt x="229" y="360"/>
                  </a:lnTo>
                  <a:lnTo>
                    <a:pt x="269" y="350"/>
                  </a:lnTo>
                  <a:lnTo>
                    <a:pt x="305" y="334"/>
                  </a:lnTo>
                  <a:lnTo>
                    <a:pt x="341" y="318"/>
                  </a:lnTo>
                  <a:lnTo>
                    <a:pt x="374" y="299"/>
                  </a:lnTo>
                  <a:lnTo>
                    <a:pt x="374" y="299"/>
                  </a:lnTo>
                  <a:lnTo>
                    <a:pt x="406" y="277"/>
                  </a:lnTo>
                  <a:lnTo>
                    <a:pt x="436" y="252"/>
                  </a:lnTo>
                  <a:lnTo>
                    <a:pt x="461" y="225"/>
                  </a:lnTo>
                  <a:lnTo>
                    <a:pt x="489" y="193"/>
                  </a:lnTo>
                  <a:lnTo>
                    <a:pt x="514" y="161"/>
                  </a:lnTo>
                  <a:lnTo>
                    <a:pt x="535" y="128"/>
                  </a:lnTo>
                  <a:lnTo>
                    <a:pt x="556" y="96"/>
                  </a:lnTo>
                  <a:lnTo>
                    <a:pt x="576" y="62"/>
                  </a:lnTo>
                  <a:lnTo>
                    <a:pt x="593" y="31"/>
                  </a:lnTo>
                  <a:lnTo>
                    <a:pt x="611" y="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" name="Freeform 47"/>
            <p:cNvSpPr>
              <a:spLocks/>
            </p:cNvSpPr>
            <p:nvPr/>
          </p:nvSpPr>
          <p:spPr bwMode="auto">
            <a:xfrm>
              <a:off x="4069" y="1002"/>
              <a:ext cx="582" cy="418"/>
            </a:xfrm>
            <a:custGeom>
              <a:avLst/>
              <a:gdLst/>
              <a:ahLst/>
              <a:cxnLst>
                <a:cxn ang="0">
                  <a:pos x="2" y="269"/>
                </a:cxn>
                <a:cxn ang="0">
                  <a:pos x="19" y="257"/>
                </a:cxn>
                <a:cxn ang="0">
                  <a:pos x="48" y="237"/>
                </a:cxn>
                <a:cxn ang="0">
                  <a:pos x="84" y="214"/>
                </a:cxn>
                <a:cxn ang="0">
                  <a:pos x="122" y="189"/>
                </a:cxn>
                <a:cxn ang="0">
                  <a:pos x="139" y="179"/>
                </a:cxn>
                <a:cxn ang="0">
                  <a:pos x="160" y="160"/>
                </a:cxn>
                <a:cxn ang="0">
                  <a:pos x="181" y="137"/>
                </a:cxn>
                <a:cxn ang="0">
                  <a:pos x="198" y="105"/>
                </a:cxn>
                <a:cxn ang="0">
                  <a:pos x="211" y="75"/>
                </a:cxn>
                <a:cxn ang="0">
                  <a:pos x="215" y="43"/>
                </a:cxn>
                <a:cxn ang="0">
                  <a:pos x="217" y="46"/>
                </a:cxn>
                <a:cxn ang="0">
                  <a:pos x="227" y="46"/>
                </a:cxn>
                <a:cxn ang="0">
                  <a:pos x="247" y="50"/>
                </a:cxn>
                <a:cxn ang="0">
                  <a:pos x="272" y="57"/>
                </a:cxn>
                <a:cxn ang="0">
                  <a:pos x="303" y="61"/>
                </a:cxn>
                <a:cxn ang="0">
                  <a:pos x="321" y="63"/>
                </a:cxn>
                <a:cxn ang="0">
                  <a:pos x="356" y="63"/>
                </a:cxn>
                <a:cxn ang="0">
                  <a:pos x="404" y="59"/>
                </a:cxn>
                <a:cxn ang="0">
                  <a:pos x="459" y="46"/>
                </a:cxn>
                <a:cxn ang="0">
                  <a:pos x="521" y="27"/>
                </a:cxn>
                <a:cxn ang="0">
                  <a:pos x="582" y="0"/>
                </a:cxn>
                <a:cxn ang="0">
                  <a:pos x="554" y="20"/>
                </a:cxn>
                <a:cxn ang="0">
                  <a:pos x="508" y="67"/>
                </a:cxn>
                <a:cxn ang="0">
                  <a:pos x="470" y="113"/>
                </a:cxn>
                <a:cxn ang="0">
                  <a:pos x="441" y="158"/>
                </a:cxn>
                <a:cxn ang="0">
                  <a:pos x="422" y="195"/>
                </a:cxn>
                <a:cxn ang="0">
                  <a:pos x="415" y="210"/>
                </a:cxn>
                <a:cxn ang="0">
                  <a:pos x="407" y="244"/>
                </a:cxn>
                <a:cxn ang="0">
                  <a:pos x="398" y="271"/>
                </a:cxn>
                <a:cxn ang="0">
                  <a:pos x="394" y="294"/>
                </a:cxn>
                <a:cxn ang="0">
                  <a:pos x="392" y="307"/>
                </a:cxn>
                <a:cxn ang="0">
                  <a:pos x="390" y="313"/>
                </a:cxn>
                <a:cxn ang="0">
                  <a:pos x="375" y="309"/>
                </a:cxn>
                <a:cxn ang="0">
                  <a:pos x="344" y="305"/>
                </a:cxn>
                <a:cxn ang="0">
                  <a:pos x="310" y="305"/>
                </a:cxn>
                <a:cxn ang="0">
                  <a:pos x="278" y="311"/>
                </a:cxn>
                <a:cxn ang="0">
                  <a:pos x="248" y="322"/>
                </a:cxn>
                <a:cxn ang="0">
                  <a:pos x="236" y="328"/>
                </a:cxn>
                <a:cxn ang="0">
                  <a:pos x="200" y="351"/>
                </a:cxn>
                <a:cxn ang="0">
                  <a:pos x="162" y="377"/>
                </a:cxn>
                <a:cxn ang="0">
                  <a:pos x="128" y="398"/>
                </a:cxn>
                <a:cxn ang="0">
                  <a:pos x="105" y="412"/>
                </a:cxn>
                <a:cxn ang="0">
                  <a:pos x="95" y="419"/>
                </a:cxn>
                <a:cxn ang="0">
                  <a:pos x="0" y="271"/>
                </a:cxn>
              </a:cxnLst>
              <a:rect l="0" t="0" r="r" b="b"/>
              <a:pathLst>
                <a:path w="583" h="420">
                  <a:moveTo>
                    <a:pt x="0" y="271"/>
                  </a:moveTo>
                  <a:lnTo>
                    <a:pt x="2" y="269"/>
                  </a:lnTo>
                  <a:lnTo>
                    <a:pt x="8" y="265"/>
                  </a:lnTo>
                  <a:lnTo>
                    <a:pt x="19" y="257"/>
                  </a:lnTo>
                  <a:lnTo>
                    <a:pt x="34" y="248"/>
                  </a:lnTo>
                  <a:lnTo>
                    <a:pt x="48" y="237"/>
                  </a:lnTo>
                  <a:lnTo>
                    <a:pt x="66" y="227"/>
                  </a:lnTo>
                  <a:lnTo>
                    <a:pt x="84" y="214"/>
                  </a:lnTo>
                  <a:lnTo>
                    <a:pt x="103" y="202"/>
                  </a:lnTo>
                  <a:lnTo>
                    <a:pt x="122" y="189"/>
                  </a:lnTo>
                  <a:lnTo>
                    <a:pt x="139" y="179"/>
                  </a:lnTo>
                  <a:lnTo>
                    <a:pt x="139" y="179"/>
                  </a:lnTo>
                  <a:lnTo>
                    <a:pt x="149" y="170"/>
                  </a:lnTo>
                  <a:lnTo>
                    <a:pt x="160" y="160"/>
                  </a:lnTo>
                  <a:lnTo>
                    <a:pt x="171" y="149"/>
                  </a:lnTo>
                  <a:lnTo>
                    <a:pt x="181" y="137"/>
                  </a:lnTo>
                  <a:lnTo>
                    <a:pt x="190" y="122"/>
                  </a:lnTo>
                  <a:lnTo>
                    <a:pt x="198" y="105"/>
                  </a:lnTo>
                  <a:lnTo>
                    <a:pt x="204" y="90"/>
                  </a:lnTo>
                  <a:lnTo>
                    <a:pt x="211" y="75"/>
                  </a:lnTo>
                  <a:lnTo>
                    <a:pt x="215" y="59"/>
                  </a:lnTo>
                  <a:lnTo>
                    <a:pt x="215" y="43"/>
                  </a:lnTo>
                  <a:lnTo>
                    <a:pt x="215" y="43"/>
                  </a:lnTo>
                  <a:lnTo>
                    <a:pt x="217" y="46"/>
                  </a:lnTo>
                  <a:lnTo>
                    <a:pt x="222" y="46"/>
                  </a:lnTo>
                  <a:lnTo>
                    <a:pt x="227" y="46"/>
                  </a:lnTo>
                  <a:lnTo>
                    <a:pt x="236" y="50"/>
                  </a:lnTo>
                  <a:lnTo>
                    <a:pt x="247" y="50"/>
                  </a:lnTo>
                  <a:lnTo>
                    <a:pt x="259" y="54"/>
                  </a:lnTo>
                  <a:lnTo>
                    <a:pt x="272" y="57"/>
                  </a:lnTo>
                  <a:lnTo>
                    <a:pt x="287" y="59"/>
                  </a:lnTo>
                  <a:lnTo>
                    <a:pt x="303" y="61"/>
                  </a:lnTo>
                  <a:lnTo>
                    <a:pt x="321" y="63"/>
                  </a:lnTo>
                  <a:lnTo>
                    <a:pt x="321" y="63"/>
                  </a:lnTo>
                  <a:lnTo>
                    <a:pt x="337" y="63"/>
                  </a:lnTo>
                  <a:lnTo>
                    <a:pt x="356" y="63"/>
                  </a:lnTo>
                  <a:lnTo>
                    <a:pt x="379" y="63"/>
                  </a:lnTo>
                  <a:lnTo>
                    <a:pt x="404" y="59"/>
                  </a:lnTo>
                  <a:lnTo>
                    <a:pt x="432" y="54"/>
                  </a:lnTo>
                  <a:lnTo>
                    <a:pt x="459" y="46"/>
                  </a:lnTo>
                  <a:lnTo>
                    <a:pt x="489" y="38"/>
                  </a:lnTo>
                  <a:lnTo>
                    <a:pt x="521" y="27"/>
                  </a:lnTo>
                  <a:lnTo>
                    <a:pt x="550" y="15"/>
                  </a:lnTo>
                  <a:lnTo>
                    <a:pt x="582" y="0"/>
                  </a:lnTo>
                  <a:lnTo>
                    <a:pt x="582" y="0"/>
                  </a:lnTo>
                  <a:lnTo>
                    <a:pt x="554" y="20"/>
                  </a:lnTo>
                  <a:lnTo>
                    <a:pt x="531" y="43"/>
                  </a:lnTo>
                  <a:lnTo>
                    <a:pt x="508" y="67"/>
                  </a:lnTo>
                  <a:lnTo>
                    <a:pt x="487" y="90"/>
                  </a:lnTo>
                  <a:lnTo>
                    <a:pt x="470" y="113"/>
                  </a:lnTo>
                  <a:lnTo>
                    <a:pt x="453" y="137"/>
                  </a:lnTo>
                  <a:lnTo>
                    <a:pt x="441" y="158"/>
                  </a:lnTo>
                  <a:lnTo>
                    <a:pt x="430" y="179"/>
                  </a:lnTo>
                  <a:lnTo>
                    <a:pt x="422" y="195"/>
                  </a:lnTo>
                  <a:lnTo>
                    <a:pt x="415" y="210"/>
                  </a:lnTo>
                  <a:lnTo>
                    <a:pt x="415" y="210"/>
                  </a:lnTo>
                  <a:lnTo>
                    <a:pt x="411" y="227"/>
                  </a:lnTo>
                  <a:lnTo>
                    <a:pt x="407" y="244"/>
                  </a:lnTo>
                  <a:lnTo>
                    <a:pt x="402" y="259"/>
                  </a:lnTo>
                  <a:lnTo>
                    <a:pt x="398" y="271"/>
                  </a:lnTo>
                  <a:lnTo>
                    <a:pt x="397" y="283"/>
                  </a:lnTo>
                  <a:lnTo>
                    <a:pt x="394" y="294"/>
                  </a:lnTo>
                  <a:lnTo>
                    <a:pt x="392" y="303"/>
                  </a:lnTo>
                  <a:lnTo>
                    <a:pt x="392" y="307"/>
                  </a:lnTo>
                  <a:lnTo>
                    <a:pt x="390" y="311"/>
                  </a:lnTo>
                  <a:lnTo>
                    <a:pt x="390" y="313"/>
                  </a:lnTo>
                  <a:lnTo>
                    <a:pt x="390" y="313"/>
                  </a:lnTo>
                  <a:lnTo>
                    <a:pt x="375" y="309"/>
                  </a:lnTo>
                  <a:lnTo>
                    <a:pt x="360" y="305"/>
                  </a:lnTo>
                  <a:lnTo>
                    <a:pt x="344" y="305"/>
                  </a:lnTo>
                  <a:lnTo>
                    <a:pt x="326" y="305"/>
                  </a:lnTo>
                  <a:lnTo>
                    <a:pt x="310" y="305"/>
                  </a:lnTo>
                  <a:lnTo>
                    <a:pt x="293" y="307"/>
                  </a:lnTo>
                  <a:lnTo>
                    <a:pt x="278" y="311"/>
                  </a:lnTo>
                  <a:lnTo>
                    <a:pt x="261" y="315"/>
                  </a:lnTo>
                  <a:lnTo>
                    <a:pt x="248" y="322"/>
                  </a:lnTo>
                  <a:lnTo>
                    <a:pt x="236" y="328"/>
                  </a:lnTo>
                  <a:lnTo>
                    <a:pt x="236" y="328"/>
                  </a:lnTo>
                  <a:lnTo>
                    <a:pt x="220" y="340"/>
                  </a:lnTo>
                  <a:lnTo>
                    <a:pt x="200" y="351"/>
                  </a:lnTo>
                  <a:lnTo>
                    <a:pt x="181" y="364"/>
                  </a:lnTo>
                  <a:lnTo>
                    <a:pt x="162" y="377"/>
                  </a:lnTo>
                  <a:lnTo>
                    <a:pt x="146" y="387"/>
                  </a:lnTo>
                  <a:lnTo>
                    <a:pt x="128" y="398"/>
                  </a:lnTo>
                  <a:lnTo>
                    <a:pt x="116" y="405"/>
                  </a:lnTo>
                  <a:lnTo>
                    <a:pt x="105" y="412"/>
                  </a:lnTo>
                  <a:lnTo>
                    <a:pt x="96" y="416"/>
                  </a:lnTo>
                  <a:lnTo>
                    <a:pt x="95" y="419"/>
                  </a:lnTo>
                  <a:lnTo>
                    <a:pt x="0" y="271"/>
                  </a:lnTo>
                  <a:lnTo>
                    <a:pt x="0" y="271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" name="Freeform 48"/>
            <p:cNvSpPr>
              <a:spLocks/>
            </p:cNvSpPr>
            <p:nvPr/>
          </p:nvSpPr>
          <p:spPr bwMode="auto">
            <a:xfrm>
              <a:off x="4069" y="1002"/>
              <a:ext cx="582" cy="418"/>
            </a:xfrm>
            <a:custGeom>
              <a:avLst/>
              <a:gdLst/>
              <a:ahLst/>
              <a:cxnLst>
                <a:cxn ang="0">
                  <a:pos x="2" y="269"/>
                </a:cxn>
                <a:cxn ang="0">
                  <a:pos x="19" y="257"/>
                </a:cxn>
                <a:cxn ang="0">
                  <a:pos x="48" y="237"/>
                </a:cxn>
                <a:cxn ang="0">
                  <a:pos x="84" y="214"/>
                </a:cxn>
                <a:cxn ang="0">
                  <a:pos x="122" y="189"/>
                </a:cxn>
                <a:cxn ang="0">
                  <a:pos x="139" y="179"/>
                </a:cxn>
                <a:cxn ang="0">
                  <a:pos x="160" y="160"/>
                </a:cxn>
                <a:cxn ang="0">
                  <a:pos x="181" y="137"/>
                </a:cxn>
                <a:cxn ang="0">
                  <a:pos x="198" y="105"/>
                </a:cxn>
                <a:cxn ang="0">
                  <a:pos x="211" y="75"/>
                </a:cxn>
                <a:cxn ang="0">
                  <a:pos x="215" y="43"/>
                </a:cxn>
                <a:cxn ang="0">
                  <a:pos x="217" y="46"/>
                </a:cxn>
                <a:cxn ang="0">
                  <a:pos x="227" y="46"/>
                </a:cxn>
                <a:cxn ang="0">
                  <a:pos x="247" y="50"/>
                </a:cxn>
                <a:cxn ang="0">
                  <a:pos x="272" y="57"/>
                </a:cxn>
                <a:cxn ang="0">
                  <a:pos x="303" y="61"/>
                </a:cxn>
                <a:cxn ang="0">
                  <a:pos x="321" y="63"/>
                </a:cxn>
                <a:cxn ang="0">
                  <a:pos x="356" y="63"/>
                </a:cxn>
                <a:cxn ang="0">
                  <a:pos x="404" y="59"/>
                </a:cxn>
                <a:cxn ang="0">
                  <a:pos x="459" y="46"/>
                </a:cxn>
                <a:cxn ang="0">
                  <a:pos x="521" y="27"/>
                </a:cxn>
                <a:cxn ang="0">
                  <a:pos x="582" y="0"/>
                </a:cxn>
                <a:cxn ang="0">
                  <a:pos x="554" y="20"/>
                </a:cxn>
                <a:cxn ang="0">
                  <a:pos x="508" y="67"/>
                </a:cxn>
                <a:cxn ang="0">
                  <a:pos x="470" y="113"/>
                </a:cxn>
                <a:cxn ang="0">
                  <a:pos x="441" y="158"/>
                </a:cxn>
                <a:cxn ang="0">
                  <a:pos x="422" y="195"/>
                </a:cxn>
                <a:cxn ang="0">
                  <a:pos x="415" y="210"/>
                </a:cxn>
                <a:cxn ang="0">
                  <a:pos x="407" y="244"/>
                </a:cxn>
                <a:cxn ang="0">
                  <a:pos x="398" y="271"/>
                </a:cxn>
                <a:cxn ang="0">
                  <a:pos x="394" y="294"/>
                </a:cxn>
                <a:cxn ang="0">
                  <a:pos x="392" y="307"/>
                </a:cxn>
                <a:cxn ang="0">
                  <a:pos x="390" y="313"/>
                </a:cxn>
                <a:cxn ang="0">
                  <a:pos x="375" y="309"/>
                </a:cxn>
                <a:cxn ang="0">
                  <a:pos x="344" y="305"/>
                </a:cxn>
                <a:cxn ang="0">
                  <a:pos x="310" y="305"/>
                </a:cxn>
                <a:cxn ang="0">
                  <a:pos x="278" y="311"/>
                </a:cxn>
                <a:cxn ang="0">
                  <a:pos x="248" y="322"/>
                </a:cxn>
                <a:cxn ang="0">
                  <a:pos x="236" y="328"/>
                </a:cxn>
                <a:cxn ang="0">
                  <a:pos x="200" y="351"/>
                </a:cxn>
                <a:cxn ang="0">
                  <a:pos x="162" y="377"/>
                </a:cxn>
                <a:cxn ang="0">
                  <a:pos x="128" y="398"/>
                </a:cxn>
                <a:cxn ang="0">
                  <a:pos x="105" y="412"/>
                </a:cxn>
                <a:cxn ang="0">
                  <a:pos x="95" y="419"/>
                </a:cxn>
                <a:cxn ang="0">
                  <a:pos x="0" y="271"/>
                </a:cxn>
              </a:cxnLst>
              <a:rect l="0" t="0" r="r" b="b"/>
              <a:pathLst>
                <a:path w="583" h="420">
                  <a:moveTo>
                    <a:pt x="0" y="271"/>
                  </a:moveTo>
                  <a:lnTo>
                    <a:pt x="2" y="269"/>
                  </a:lnTo>
                  <a:lnTo>
                    <a:pt x="8" y="265"/>
                  </a:lnTo>
                  <a:lnTo>
                    <a:pt x="19" y="257"/>
                  </a:lnTo>
                  <a:lnTo>
                    <a:pt x="34" y="248"/>
                  </a:lnTo>
                  <a:lnTo>
                    <a:pt x="48" y="237"/>
                  </a:lnTo>
                  <a:lnTo>
                    <a:pt x="66" y="227"/>
                  </a:lnTo>
                  <a:lnTo>
                    <a:pt x="84" y="214"/>
                  </a:lnTo>
                  <a:lnTo>
                    <a:pt x="103" y="202"/>
                  </a:lnTo>
                  <a:lnTo>
                    <a:pt x="122" y="189"/>
                  </a:lnTo>
                  <a:lnTo>
                    <a:pt x="139" y="179"/>
                  </a:lnTo>
                  <a:lnTo>
                    <a:pt x="139" y="179"/>
                  </a:lnTo>
                  <a:lnTo>
                    <a:pt x="149" y="170"/>
                  </a:lnTo>
                  <a:lnTo>
                    <a:pt x="160" y="160"/>
                  </a:lnTo>
                  <a:lnTo>
                    <a:pt x="171" y="149"/>
                  </a:lnTo>
                  <a:lnTo>
                    <a:pt x="181" y="137"/>
                  </a:lnTo>
                  <a:lnTo>
                    <a:pt x="190" y="122"/>
                  </a:lnTo>
                  <a:lnTo>
                    <a:pt x="198" y="105"/>
                  </a:lnTo>
                  <a:lnTo>
                    <a:pt x="204" y="90"/>
                  </a:lnTo>
                  <a:lnTo>
                    <a:pt x="211" y="75"/>
                  </a:lnTo>
                  <a:lnTo>
                    <a:pt x="215" y="59"/>
                  </a:lnTo>
                  <a:lnTo>
                    <a:pt x="215" y="43"/>
                  </a:lnTo>
                  <a:lnTo>
                    <a:pt x="215" y="43"/>
                  </a:lnTo>
                  <a:lnTo>
                    <a:pt x="217" y="46"/>
                  </a:lnTo>
                  <a:lnTo>
                    <a:pt x="222" y="46"/>
                  </a:lnTo>
                  <a:lnTo>
                    <a:pt x="227" y="46"/>
                  </a:lnTo>
                  <a:lnTo>
                    <a:pt x="236" y="50"/>
                  </a:lnTo>
                  <a:lnTo>
                    <a:pt x="247" y="50"/>
                  </a:lnTo>
                  <a:lnTo>
                    <a:pt x="259" y="54"/>
                  </a:lnTo>
                  <a:lnTo>
                    <a:pt x="272" y="57"/>
                  </a:lnTo>
                  <a:lnTo>
                    <a:pt x="287" y="59"/>
                  </a:lnTo>
                  <a:lnTo>
                    <a:pt x="303" y="61"/>
                  </a:lnTo>
                  <a:lnTo>
                    <a:pt x="321" y="63"/>
                  </a:lnTo>
                  <a:lnTo>
                    <a:pt x="321" y="63"/>
                  </a:lnTo>
                  <a:lnTo>
                    <a:pt x="337" y="63"/>
                  </a:lnTo>
                  <a:lnTo>
                    <a:pt x="356" y="63"/>
                  </a:lnTo>
                  <a:lnTo>
                    <a:pt x="379" y="63"/>
                  </a:lnTo>
                  <a:lnTo>
                    <a:pt x="404" y="59"/>
                  </a:lnTo>
                  <a:lnTo>
                    <a:pt x="432" y="54"/>
                  </a:lnTo>
                  <a:lnTo>
                    <a:pt x="459" y="46"/>
                  </a:lnTo>
                  <a:lnTo>
                    <a:pt x="489" y="38"/>
                  </a:lnTo>
                  <a:lnTo>
                    <a:pt x="521" y="27"/>
                  </a:lnTo>
                  <a:lnTo>
                    <a:pt x="550" y="15"/>
                  </a:lnTo>
                  <a:lnTo>
                    <a:pt x="582" y="0"/>
                  </a:lnTo>
                  <a:lnTo>
                    <a:pt x="582" y="0"/>
                  </a:lnTo>
                  <a:lnTo>
                    <a:pt x="554" y="20"/>
                  </a:lnTo>
                  <a:lnTo>
                    <a:pt x="531" y="43"/>
                  </a:lnTo>
                  <a:lnTo>
                    <a:pt x="508" y="67"/>
                  </a:lnTo>
                  <a:lnTo>
                    <a:pt x="487" y="90"/>
                  </a:lnTo>
                  <a:lnTo>
                    <a:pt x="470" y="113"/>
                  </a:lnTo>
                  <a:lnTo>
                    <a:pt x="453" y="137"/>
                  </a:lnTo>
                  <a:lnTo>
                    <a:pt x="441" y="158"/>
                  </a:lnTo>
                  <a:lnTo>
                    <a:pt x="430" y="179"/>
                  </a:lnTo>
                  <a:lnTo>
                    <a:pt x="422" y="195"/>
                  </a:lnTo>
                  <a:lnTo>
                    <a:pt x="415" y="210"/>
                  </a:lnTo>
                  <a:lnTo>
                    <a:pt x="415" y="210"/>
                  </a:lnTo>
                  <a:lnTo>
                    <a:pt x="411" y="227"/>
                  </a:lnTo>
                  <a:lnTo>
                    <a:pt x="407" y="244"/>
                  </a:lnTo>
                  <a:lnTo>
                    <a:pt x="402" y="259"/>
                  </a:lnTo>
                  <a:lnTo>
                    <a:pt x="398" y="271"/>
                  </a:lnTo>
                  <a:lnTo>
                    <a:pt x="397" y="283"/>
                  </a:lnTo>
                  <a:lnTo>
                    <a:pt x="394" y="294"/>
                  </a:lnTo>
                  <a:lnTo>
                    <a:pt x="392" y="303"/>
                  </a:lnTo>
                  <a:lnTo>
                    <a:pt x="392" y="307"/>
                  </a:lnTo>
                  <a:lnTo>
                    <a:pt x="390" y="311"/>
                  </a:lnTo>
                  <a:lnTo>
                    <a:pt x="390" y="313"/>
                  </a:lnTo>
                  <a:lnTo>
                    <a:pt x="390" y="313"/>
                  </a:lnTo>
                  <a:lnTo>
                    <a:pt x="375" y="309"/>
                  </a:lnTo>
                  <a:lnTo>
                    <a:pt x="360" y="305"/>
                  </a:lnTo>
                  <a:lnTo>
                    <a:pt x="344" y="305"/>
                  </a:lnTo>
                  <a:lnTo>
                    <a:pt x="326" y="305"/>
                  </a:lnTo>
                  <a:lnTo>
                    <a:pt x="310" y="305"/>
                  </a:lnTo>
                  <a:lnTo>
                    <a:pt x="293" y="307"/>
                  </a:lnTo>
                  <a:lnTo>
                    <a:pt x="278" y="311"/>
                  </a:lnTo>
                  <a:lnTo>
                    <a:pt x="261" y="315"/>
                  </a:lnTo>
                  <a:lnTo>
                    <a:pt x="248" y="322"/>
                  </a:lnTo>
                  <a:lnTo>
                    <a:pt x="236" y="328"/>
                  </a:lnTo>
                  <a:lnTo>
                    <a:pt x="236" y="328"/>
                  </a:lnTo>
                  <a:lnTo>
                    <a:pt x="220" y="340"/>
                  </a:lnTo>
                  <a:lnTo>
                    <a:pt x="200" y="351"/>
                  </a:lnTo>
                  <a:lnTo>
                    <a:pt x="181" y="364"/>
                  </a:lnTo>
                  <a:lnTo>
                    <a:pt x="162" y="377"/>
                  </a:lnTo>
                  <a:lnTo>
                    <a:pt x="146" y="387"/>
                  </a:lnTo>
                  <a:lnTo>
                    <a:pt x="128" y="398"/>
                  </a:lnTo>
                  <a:lnTo>
                    <a:pt x="116" y="405"/>
                  </a:lnTo>
                  <a:lnTo>
                    <a:pt x="105" y="412"/>
                  </a:lnTo>
                  <a:lnTo>
                    <a:pt x="96" y="416"/>
                  </a:lnTo>
                  <a:lnTo>
                    <a:pt x="95" y="419"/>
                  </a:lnTo>
                  <a:lnTo>
                    <a:pt x="0" y="271"/>
                  </a:lnTo>
                  <a:lnTo>
                    <a:pt x="0" y="271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9" name="Line 49"/>
            <p:cNvSpPr>
              <a:spLocks noChangeShapeType="1"/>
            </p:cNvSpPr>
            <p:nvPr/>
          </p:nvSpPr>
          <p:spPr bwMode="auto">
            <a:xfrm>
              <a:off x="4285" y="1045"/>
              <a:ext cx="164" cy="255"/>
            </a:xfrm>
            <a:prstGeom prst="line">
              <a:avLst/>
            </a:prstGeom>
            <a:noFill/>
            <a:ln w="12700">
              <a:solidFill>
                <a:srgbClr val="7C6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" name="Freeform 50"/>
            <p:cNvSpPr>
              <a:spLocks/>
            </p:cNvSpPr>
            <p:nvPr/>
          </p:nvSpPr>
          <p:spPr bwMode="auto">
            <a:xfrm>
              <a:off x="3843" y="1232"/>
              <a:ext cx="365" cy="341"/>
            </a:xfrm>
            <a:custGeom>
              <a:avLst/>
              <a:gdLst/>
              <a:ahLst/>
              <a:cxnLst>
                <a:cxn ang="0">
                  <a:pos x="61" y="247"/>
                </a:cxn>
                <a:cxn ang="0">
                  <a:pos x="0" y="161"/>
                </a:cxn>
                <a:cxn ang="0">
                  <a:pos x="249" y="0"/>
                </a:cxn>
                <a:cxn ang="0">
                  <a:pos x="308" y="88"/>
                </a:cxn>
                <a:cxn ang="0">
                  <a:pos x="366" y="178"/>
                </a:cxn>
                <a:cxn ang="0">
                  <a:pos x="114" y="339"/>
                </a:cxn>
                <a:cxn ang="0">
                  <a:pos x="61" y="247"/>
                </a:cxn>
                <a:cxn ang="0">
                  <a:pos x="61" y="247"/>
                </a:cxn>
              </a:cxnLst>
              <a:rect l="0" t="0" r="r" b="b"/>
              <a:pathLst>
                <a:path w="367" h="340">
                  <a:moveTo>
                    <a:pt x="61" y="247"/>
                  </a:moveTo>
                  <a:lnTo>
                    <a:pt x="0" y="161"/>
                  </a:lnTo>
                  <a:lnTo>
                    <a:pt x="249" y="0"/>
                  </a:lnTo>
                  <a:lnTo>
                    <a:pt x="308" y="88"/>
                  </a:lnTo>
                  <a:lnTo>
                    <a:pt x="366" y="178"/>
                  </a:lnTo>
                  <a:lnTo>
                    <a:pt x="114" y="339"/>
                  </a:lnTo>
                  <a:lnTo>
                    <a:pt x="61" y="247"/>
                  </a:lnTo>
                  <a:lnTo>
                    <a:pt x="61" y="247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" name="Freeform 51"/>
            <p:cNvSpPr>
              <a:spLocks/>
            </p:cNvSpPr>
            <p:nvPr/>
          </p:nvSpPr>
          <p:spPr bwMode="auto">
            <a:xfrm>
              <a:off x="3843" y="1232"/>
              <a:ext cx="365" cy="341"/>
            </a:xfrm>
            <a:custGeom>
              <a:avLst/>
              <a:gdLst/>
              <a:ahLst/>
              <a:cxnLst>
                <a:cxn ang="0">
                  <a:pos x="61" y="247"/>
                </a:cxn>
                <a:cxn ang="0">
                  <a:pos x="0" y="161"/>
                </a:cxn>
                <a:cxn ang="0">
                  <a:pos x="249" y="0"/>
                </a:cxn>
                <a:cxn ang="0">
                  <a:pos x="308" y="88"/>
                </a:cxn>
                <a:cxn ang="0">
                  <a:pos x="366" y="178"/>
                </a:cxn>
                <a:cxn ang="0">
                  <a:pos x="114" y="339"/>
                </a:cxn>
                <a:cxn ang="0">
                  <a:pos x="61" y="247"/>
                </a:cxn>
                <a:cxn ang="0">
                  <a:pos x="61" y="247"/>
                </a:cxn>
              </a:cxnLst>
              <a:rect l="0" t="0" r="r" b="b"/>
              <a:pathLst>
                <a:path w="367" h="340">
                  <a:moveTo>
                    <a:pt x="61" y="247"/>
                  </a:moveTo>
                  <a:lnTo>
                    <a:pt x="0" y="161"/>
                  </a:lnTo>
                  <a:lnTo>
                    <a:pt x="249" y="0"/>
                  </a:lnTo>
                  <a:lnTo>
                    <a:pt x="308" y="88"/>
                  </a:lnTo>
                  <a:lnTo>
                    <a:pt x="366" y="178"/>
                  </a:lnTo>
                  <a:lnTo>
                    <a:pt x="114" y="339"/>
                  </a:lnTo>
                  <a:lnTo>
                    <a:pt x="61" y="247"/>
                  </a:lnTo>
                  <a:lnTo>
                    <a:pt x="61" y="247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Freeform 52"/>
            <p:cNvSpPr>
              <a:spLocks/>
            </p:cNvSpPr>
            <p:nvPr/>
          </p:nvSpPr>
          <p:spPr bwMode="auto">
            <a:xfrm>
              <a:off x="1512" y="1291"/>
              <a:ext cx="2447" cy="1892"/>
            </a:xfrm>
            <a:custGeom>
              <a:avLst/>
              <a:gdLst/>
              <a:ahLst/>
              <a:cxnLst>
                <a:cxn ang="0">
                  <a:pos x="2418" y="488"/>
                </a:cxn>
                <a:cxn ang="0">
                  <a:pos x="2403" y="484"/>
                </a:cxn>
                <a:cxn ang="0">
                  <a:pos x="2401" y="448"/>
                </a:cxn>
                <a:cxn ang="0">
                  <a:pos x="2376" y="433"/>
                </a:cxn>
                <a:cxn ang="0">
                  <a:pos x="2361" y="430"/>
                </a:cxn>
                <a:cxn ang="0">
                  <a:pos x="2361" y="387"/>
                </a:cxn>
                <a:cxn ang="0">
                  <a:pos x="2333" y="368"/>
                </a:cxn>
                <a:cxn ang="0">
                  <a:pos x="2314" y="358"/>
                </a:cxn>
                <a:cxn ang="0">
                  <a:pos x="2310" y="308"/>
                </a:cxn>
                <a:cxn ang="0">
                  <a:pos x="2277" y="284"/>
                </a:cxn>
                <a:cxn ang="0">
                  <a:pos x="2254" y="278"/>
                </a:cxn>
                <a:cxn ang="0">
                  <a:pos x="2259" y="250"/>
                </a:cxn>
                <a:cxn ang="0">
                  <a:pos x="2255" y="223"/>
                </a:cxn>
                <a:cxn ang="0">
                  <a:pos x="2232" y="198"/>
                </a:cxn>
                <a:cxn ang="0">
                  <a:pos x="2194" y="189"/>
                </a:cxn>
                <a:cxn ang="0">
                  <a:pos x="2203" y="147"/>
                </a:cxn>
                <a:cxn ang="0">
                  <a:pos x="2181" y="122"/>
                </a:cxn>
                <a:cxn ang="0">
                  <a:pos x="2150" y="119"/>
                </a:cxn>
                <a:cxn ang="0">
                  <a:pos x="2163" y="84"/>
                </a:cxn>
                <a:cxn ang="0">
                  <a:pos x="2146" y="61"/>
                </a:cxn>
                <a:cxn ang="0">
                  <a:pos x="2119" y="61"/>
                </a:cxn>
                <a:cxn ang="0">
                  <a:pos x="2131" y="25"/>
                </a:cxn>
                <a:cxn ang="0">
                  <a:pos x="2110" y="2"/>
                </a:cxn>
                <a:cxn ang="0">
                  <a:pos x="15" y="1338"/>
                </a:cxn>
                <a:cxn ang="0">
                  <a:pos x="0" y="1366"/>
                </a:cxn>
                <a:cxn ang="0">
                  <a:pos x="11" y="1393"/>
                </a:cxn>
                <a:cxn ang="0">
                  <a:pos x="47" y="1400"/>
                </a:cxn>
                <a:cxn ang="0">
                  <a:pos x="36" y="1425"/>
                </a:cxn>
                <a:cxn ang="0">
                  <a:pos x="48" y="1450"/>
                </a:cxn>
                <a:cxn ang="0">
                  <a:pos x="86" y="1455"/>
                </a:cxn>
                <a:cxn ang="0">
                  <a:pos x="75" y="1485"/>
                </a:cxn>
                <a:cxn ang="0">
                  <a:pos x="91" y="1513"/>
                </a:cxn>
                <a:cxn ang="0">
                  <a:pos x="133" y="1522"/>
                </a:cxn>
                <a:cxn ang="0">
                  <a:pos x="124" y="1562"/>
                </a:cxn>
                <a:cxn ang="0">
                  <a:pos x="144" y="1596"/>
                </a:cxn>
                <a:cxn ang="0">
                  <a:pos x="196" y="1612"/>
                </a:cxn>
                <a:cxn ang="0">
                  <a:pos x="183" y="1651"/>
                </a:cxn>
                <a:cxn ang="0">
                  <a:pos x="200" y="1686"/>
                </a:cxn>
                <a:cxn ang="0">
                  <a:pos x="248" y="1703"/>
                </a:cxn>
                <a:cxn ang="0">
                  <a:pos x="238" y="1734"/>
                </a:cxn>
                <a:cxn ang="0">
                  <a:pos x="253" y="1764"/>
                </a:cxn>
                <a:cxn ang="0">
                  <a:pos x="293" y="1773"/>
                </a:cxn>
                <a:cxn ang="0">
                  <a:pos x="278" y="1798"/>
                </a:cxn>
                <a:cxn ang="0">
                  <a:pos x="291" y="1826"/>
                </a:cxn>
                <a:cxn ang="0">
                  <a:pos x="324" y="1831"/>
                </a:cxn>
                <a:cxn ang="0">
                  <a:pos x="314" y="1856"/>
                </a:cxn>
                <a:cxn ang="0">
                  <a:pos x="326" y="1882"/>
                </a:cxn>
                <a:cxn ang="0">
                  <a:pos x="369" y="1884"/>
                </a:cxn>
                <a:cxn ang="0">
                  <a:pos x="2443" y="534"/>
                </a:cxn>
                <a:cxn ang="0">
                  <a:pos x="2441" y="503"/>
                </a:cxn>
              </a:cxnLst>
              <a:rect l="0" t="0" r="r" b="b"/>
              <a:pathLst>
                <a:path w="2449" h="1892">
                  <a:moveTo>
                    <a:pt x="2441" y="503"/>
                  </a:moveTo>
                  <a:lnTo>
                    <a:pt x="2434" y="495"/>
                  </a:lnTo>
                  <a:lnTo>
                    <a:pt x="2427" y="490"/>
                  </a:lnTo>
                  <a:lnTo>
                    <a:pt x="2418" y="488"/>
                  </a:lnTo>
                  <a:lnTo>
                    <a:pt x="2407" y="488"/>
                  </a:lnTo>
                  <a:lnTo>
                    <a:pt x="2397" y="490"/>
                  </a:lnTo>
                  <a:lnTo>
                    <a:pt x="2397" y="490"/>
                  </a:lnTo>
                  <a:lnTo>
                    <a:pt x="2403" y="484"/>
                  </a:lnTo>
                  <a:lnTo>
                    <a:pt x="2405" y="476"/>
                  </a:lnTo>
                  <a:lnTo>
                    <a:pt x="2407" y="467"/>
                  </a:lnTo>
                  <a:lnTo>
                    <a:pt x="2405" y="457"/>
                  </a:lnTo>
                  <a:lnTo>
                    <a:pt x="2401" y="448"/>
                  </a:lnTo>
                  <a:lnTo>
                    <a:pt x="2401" y="448"/>
                  </a:lnTo>
                  <a:lnTo>
                    <a:pt x="2395" y="442"/>
                  </a:lnTo>
                  <a:lnTo>
                    <a:pt x="2386" y="435"/>
                  </a:lnTo>
                  <a:lnTo>
                    <a:pt x="2376" y="433"/>
                  </a:lnTo>
                  <a:lnTo>
                    <a:pt x="2365" y="433"/>
                  </a:lnTo>
                  <a:lnTo>
                    <a:pt x="2356" y="437"/>
                  </a:lnTo>
                  <a:lnTo>
                    <a:pt x="2356" y="437"/>
                  </a:lnTo>
                  <a:lnTo>
                    <a:pt x="2361" y="430"/>
                  </a:lnTo>
                  <a:lnTo>
                    <a:pt x="2365" y="419"/>
                  </a:lnTo>
                  <a:lnTo>
                    <a:pt x="2367" y="409"/>
                  </a:lnTo>
                  <a:lnTo>
                    <a:pt x="2365" y="398"/>
                  </a:lnTo>
                  <a:lnTo>
                    <a:pt x="2361" y="387"/>
                  </a:lnTo>
                  <a:lnTo>
                    <a:pt x="2361" y="387"/>
                  </a:lnTo>
                  <a:lnTo>
                    <a:pt x="2353" y="379"/>
                  </a:lnTo>
                  <a:lnTo>
                    <a:pt x="2344" y="372"/>
                  </a:lnTo>
                  <a:lnTo>
                    <a:pt x="2333" y="368"/>
                  </a:lnTo>
                  <a:lnTo>
                    <a:pt x="2323" y="368"/>
                  </a:lnTo>
                  <a:lnTo>
                    <a:pt x="2310" y="370"/>
                  </a:lnTo>
                  <a:lnTo>
                    <a:pt x="2310" y="370"/>
                  </a:lnTo>
                  <a:lnTo>
                    <a:pt x="2314" y="358"/>
                  </a:lnTo>
                  <a:lnTo>
                    <a:pt x="2319" y="343"/>
                  </a:lnTo>
                  <a:lnTo>
                    <a:pt x="2319" y="331"/>
                  </a:lnTo>
                  <a:lnTo>
                    <a:pt x="2314" y="317"/>
                  </a:lnTo>
                  <a:lnTo>
                    <a:pt x="2310" y="308"/>
                  </a:lnTo>
                  <a:lnTo>
                    <a:pt x="2310" y="308"/>
                  </a:lnTo>
                  <a:lnTo>
                    <a:pt x="2300" y="297"/>
                  </a:lnTo>
                  <a:lnTo>
                    <a:pt x="2289" y="288"/>
                  </a:lnTo>
                  <a:lnTo>
                    <a:pt x="2277" y="284"/>
                  </a:lnTo>
                  <a:lnTo>
                    <a:pt x="2264" y="284"/>
                  </a:lnTo>
                  <a:lnTo>
                    <a:pt x="2249" y="284"/>
                  </a:lnTo>
                  <a:lnTo>
                    <a:pt x="2249" y="284"/>
                  </a:lnTo>
                  <a:lnTo>
                    <a:pt x="2254" y="278"/>
                  </a:lnTo>
                  <a:lnTo>
                    <a:pt x="2255" y="271"/>
                  </a:lnTo>
                  <a:lnTo>
                    <a:pt x="2257" y="262"/>
                  </a:lnTo>
                  <a:lnTo>
                    <a:pt x="2259" y="257"/>
                  </a:lnTo>
                  <a:lnTo>
                    <a:pt x="2259" y="250"/>
                  </a:lnTo>
                  <a:lnTo>
                    <a:pt x="2259" y="242"/>
                  </a:lnTo>
                  <a:lnTo>
                    <a:pt x="2259" y="236"/>
                  </a:lnTo>
                  <a:lnTo>
                    <a:pt x="2257" y="229"/>
                  </a:lnTo>
                  <a:lnTo>
                    <a:pt x="2255" y="223"/>
                  </a:lnTo>
                  <a:lnTo>
                    <a:pt x="2252" y="216"/>
                  </a:lnTo>
                  <a:lnTo>
                    <a:pt x="2252" y="216"/>
                  </a:lnTo>
                  <a:lnTo>
                    <a:pt x="2243" y="206"/>
                  </a:lnTo>
                  <a:lnTo>
                    <a:pt x="2232" y="198"/>
                  </a:lnTo>
                  <a:lnTo>
                    <a:pt x="2220" y="193"/>
                  </a:lnTo>
                  <a:lnTo>
                    <a:pt x="2207" y="189"/>
                  </a:lnTo>
                  <a:lnTo>
                    <a:pt x="2194" y="189"/>
                  </a:lnTo>
                  <a:lnTo>
                    <a:pt x="2194" y="189"/>
                  </a:lnTo>
                  <a:lnTo>
                    <a:pt x="2201" y="179"/>
                  </a:lnTo>
                  <a:lnTo>
                    <a:pt x="2203" y="168"/>
                  </a:lnTo>
                  <a:lnTo>
                    <a:pt x="2204" y="158"/>
                  </a:lnTo>
                  <a:lnTo>
                    <a:pt x="2203" y="147"/>
                  </a:lnTo>
                  <a:lnTo>
                    <a:pt x="2199" y="137"/>
                  </a:lnTo>
                  <a:lnTo>
                    <a:pt x="2199" y="137"/>
                  </a:lnTo>
                  <a:lnTo>
                    <a:pt x="2190" y="128"/>
                  </a:lnTo>
                  <a:lnTo>
                    <a:pt x="2181" y="122"/>
                  </a:lnTo>
                  <a:lnTo>
                    <a:pt x="2171" y="119"/>
                  </a:lnTo>
                  <a:lnTo>
                    <a:pt x="2160" y="117"/>
                  </a:lnTo>
                  <a:lnTo>
                    <a:pt x="2150" y="119"/>
                  </a:lnTo>
                  <a:lnTo>
                    <a:pt x="2150" y="119"/>
                  </a:lnTo>
                  <a:lnTo>
                    <a:pt x="2158" y="112"/>
                  </a:lnTo>
                  <a:lnTo>
                    <a:pt x="2163" y="103"/>
                  </a:lnTo>
                  <a:lnTo>
                    <a:pt x="2165" y="94"/>
                  </a:lnTo>
                  <a:lnTo>
                    <a:pt x="2163" y="84"/>
                  </a:lnTo>
                  <a:lnTo>
                    <a:pt x="2158" y="73"/>
                  </a:lnTo>
                  <a:lnTo>
                    <a:pt x="2158" y="73"/>
                  </a:lnTo>
                  <a:lnTo>
                    <a:pt x="2153" y="67"/>
                  </a:lnTo>
                  <a:lnTo>
                    <a:pt x="2146" y="61"/>
                  </a:lnTo>
                  <a:lnTo>
                    <a:pt x="2137" y="59"/>
                  </a:lnTo>
                  <a:lnTo>
                    <a:pt x="2127" y="59"/>
                  </a:lnTo>
                  <a:lnTo>
                    <a:pt x="2119" y="61"/>
                  </a:lnTo>
                  <a:lnTo>
                    <a:pt x="2119" y="61"/>
                  </a:lnTo>
                  <a:lnTo>
                    <a:pt x="2125" y="52"/>
                  </a:lnTo>
                  <a:lnTo>
                    <a:pt x="2128" y="44"/>
                  </a:lnTo>
                  <a:lnTo>
                    <a:pt x="2131" y="34"/>
                  </a:lnTo>
                  <a:lnTo>
                    <a:pt x="2131" y="25"/>
                  </a:lnTo>
                  <a:lnTo>
                    <a:pt x="2127" y="17"/>
                  </a:lnTo>
                  <a:lnTo>
                    <a:pt x="2127" y="17"/>
                  </a:lnTo>
                  <a:lnTo>
                    <a:pt x="2119" y="8"/>
                  </a:lnTo>
                  <a:lnTo>
                    <a:pt x="2110" y="2"/>
                  </a:lnTo>
                  <a:lnTo>
                    <a:pt x="2100" y="0"/>
                  </a:lnTo>
                  <a:lnTo>
                    <a:pt x="2089" y="0"/>
                  </a:lnTo>
                  <a:lnTo>
                    <a:pt x="2079" y="6"/>
                  </a:lnTo>
                  <a:lnTo>
                    <a:pt x="15" y="1338"/>
                  </a:lnTo>
                  <a:lnTo>
                    <a:pt x="15" y="1338"/>
                  </a:lnTo>
                  <a:lnTo>
                    <a:pt x="6" y="1347"/>
                  </a:lnTo>
                  <a:lnTo>
                    <a:pt x="2" y="1356"/>
                  </a:lnTo>
                  <a:lnTo>
                    <a:pt x="0" y="1366"/>
                  </a:lnTo>
                  <a:lnTo>
                    <a:pt x="0" y="1377"/>
                  </a:lnTo>
                  <a:lnTo>
                    <a:pt x="4" y="1387"/>
                  </a:lnTo>
                  <a:lnTo>
                    <a:pt x="4" y="1387"/>
                  </a:lnTo>
                  <a:lnTo>
                    <a:pt x="11" y="1393"/>
                  </a:lnTo>
                  <a:lnTo>
                    <a:pt x="19" y="1400"/>
                  </a:lnTo>
                  <a:lnTo>
                    <a:pt x="27" y="1402"/>
                  </a:lnTo>
                  <a:lnTo>
                    <a:pt x="38" y="1402"/>
                  </a:lnTo>
                  <a:lnTo>
                    <a:pt x="47" y="1400"/>
                  </a:lnTo>
                  <a:lnTo>
                    <a:pt x="47" y="1400"/>
                  </a:lnTo>
                  <a:lnTo>
                    <a:pt x="40" y="1409"/>
                  </a:lnTo>
                  <a:lnTo>
                    <a:pt x="38" y="1416"/>
                  </a:lnTo>
                  <a:lnTo>
                    <a:pt x="36" y="1425"/>
                  </a:lnTo>
                  <a:lnTo>
                    <a:pt x="38" y="1435"/>
                  </a:lnTo>
                  <a:lnTo>
                    <a:pt x="42" y="1444"/>
                  </a:lnTo>
                  <a:lnTo>
                    <a:pt x="42" y="1444"/>
                  </a:lnTo>
                  <a:lnTo>
                    <a:pt x="48" y="1450"/>
                  </a:lnTo>
                  <a:lnTo>
                    <a:pt x="57" y="1457"/>
                  </a:lnTo>
                  <a:lnTo>
                    <a:pt x="68" y="1459"/>
                  </a:lnTo>
                  <a:lnTo>
                    <a:pt x="75" y="1457"/>
                  </a:lnTo>
                  <a:lnTo>
                    <a:pt x="86" y="1455"/>
                  </a:lnTo>
                  <a:lnTo>
                    <a:pt x="86" y="1455"/>
                  </a:lnTo>
                  <a:lnTo>
                    <a:pt x="80" y="1463"/>
                  </a:lnTo>
                  <a:lnTo>
                    <a:pt x="75" y="1474"/>
                  </a:lnTo>
                  <a:lnTo>
                    <a:pt x="75" y="1485"/>
                  </a:lnTo>
                  <a:lnTo>
                    <a:pt x="78" y="1494"/>
                  </a:lnTo>
                  <a:lnTo>
                    <a:pt x="82" y="1505"/>
                  </a:lnTo>
                  <a:lnTo>
                    <a:pt x="82" y="1505"/>
                  </a:lnTo>
                  <a:lnTo>
                    <a:pt x="91" y="1513"/>
                  </a:lnTo>
                  <a:lnTo>
                    <a:pt x="99" y="1520"/>
                  </a:lnTo>
                  <a:lnTo>
                    <a:pt x="110" y="1524"/>
                  </a:lnTo>
                  <a:lnTo>
                    <a:pt x="121" y="1524"/>
                  </a:lnTo>
                  <a:lnTo>
                    <a:pt x="133" y="1522"/>
                  </a:lnTo>
                  <a:lnTo>
                    <a:pt x="133" y="1522"/>
                  </a:lnTo>
                  <a:lnTo>
                    <a:pt x="128" y="1534"/>
                  </a:lnTo>
                  <a:lnTo>
                    <a:pt x="124" y="1547"/>
                  </a:lnTo>
                  <a:lnTo>
                    <a:pt x="124" y="1562"/>
                  </a:lnTo>
                  <a:lnTo>
                    <a:pt x="128" y="1573"/>
                  </a:lnTo>
                  <a:lnTo>
                    <a:pt x="133" y="1585"/>
                  </a:lnTo>
                  <a:lnTo>
                    <a:pt x="133" y="1585"/>
                  </a:lnTo>
                  <a:lnTo>
                    <a:pt x="144" y="1596"/>
                  </a:lnTo>
                  <a:lnTo>
                    <a:pt x="154" y="1604"/>
                  </a:lnTo>
                  <a:lnTo>
                    <a:pt x="167" y="1608"/>
                  </a:lnTo>
                  <a:lnTo>
                    <a:pt x="181" y="1612"/>
                  </a:lnTo>
                  <a:lnTo>
                    <a:pt x="196" y="1612"/>
                  </a:lnTo>
                  <a:lnTo>
                    <a:pt x="196" y="1612"/>
                  </a:lnTo>
                  <a:lnTo>
                    <a:pt x="188" y="1625"/>
                  </a:lnTo>
                  <a:lnTo>
                    <a:pt x="183" y="1637"/>
                  </a:lnTo>
                  <a:lnTo>
                    <a:pt x="183" y="1651"/>
                  </a:lnTo>
                  <a:lnTo>
                    <a:pt x="185" y="1663"/>
                  </a:lnTo>
                  <a:lnTo>
                    <a:pt x="192" y="1676"/>
                  </a:lnTo>
                  <a:lnTo>
                    <a:pt x="192" y="1676"/>
                  </a:lnTo>
                  <a:lnTo>
                    <a:pt x="200" y="1686"/>
                  </a:lnTo>
                  <a:lnTo>
                    <a:pt x="211" y="1695"/>
                  </a:lnTo>
                  <a:lnTo>
                    <a:pt x="222" y="1699"/>
                  </a:lnTo>
                  <a:lnTo>
                    <a:pt x="236" y="1703"/>
                  </a:lnTo>
                  <a:lnTo>
                    <a:pt x="248" y="1703"/>
                  </a:lnTo>
                  <a:lnTo>
                    <a:pt x="248" y="1703"/>
                  </a:lnTo>
                  <a:lnTo>
                    <a:pt x="243" y="1713"/>
                  </a:lnTo>
                  <a:lnTo>
                    <a:pt x="240" y="1724"/>
                  </a:lnTo>
                  <a:lnTo>
                    <a:pt x="238" y="1734"/>
                  </a:lnTo>
                  <a:lnTo>
                    <a:pt x="240" y="1745"/>
                  </a:lnTo>
                  <a:lnTo>
                    <a:pt x="245" y="1755"/>
                  </a:lnTo>
                  <a:lnTo>
                    <a:pt x="245" y="1755"/>
                  </a:lnTo>
                  <a:lnTo>
                    <a:pt x="253" y="1764"/>
                  </a:lnTo>
                  <a:lnTo>
                    <a:pt x="261" y="1771"/>
                  </a:lnTo>
                  <a:lnTo>
                    <a:pt x="272" y="1773"/>
                  </a:lnTo>
                  <a:lnTo>
                    <a:pt x="282" y="1775"/>
                  </a:lnTo>
                  <a:lnTo>
                    <a:pt x="293" y="1773"/>
                  </a:lnTo>
                  <a:lnTo>
                    <a:pt x="293" y="1773"/>
                  </a:lnTo>
                  <a:lnTo>
                    <a:pt x="284" y="1778"/>
                  </a:lnTo>
                  <a:lnTo>
                    <a:pt x="280" y="1787"/>
                  </a:lnTo>
                  <a:lnTo>
                    <a:pt x="278" y="1798"/>
                  </a:lnTo>
                  <a:lnTo>
                    <a:pt x="280" y="1808"/>
                  </a:lnTo>
                  <a:lnTo>
                    <a:pt x="284" y="1819"/>
                  </a:lnTo>
                  <a:lnTo>
                    <a:pt x="284" y="1819"/>
                  </a:lnTo>
                  <a:lnTo>
                    <a:pt x="291" y="1826"/>
                  </a:lnTo>
                  <a:lnTo>
                    <a:pt x="298" y="1831"/>
                  </a:lnTo>
                  <a:lnTo>
                    <a:pt x="308" y="1833"/>
                  </a:lnTo>
                  <a:lnTo>
                    <a:pt x="316" y="1833"/>
                  </a:lnTo>
                  <a:lnTo>
                    <a:pt x="324" y="1831"/>
                  </a:lnTo>
                  <a:lnTo>
                    <a:pt x="324" y="1831"/>
                  </a:lnTo>
                  <a:lnTo>
                    <a:pt x="321" y="1840"/>
                  </a:lnTo>
                  <a:lnTo>
                    <a:pt x="316" y="1849"/>
                  </a:lnTo>
                  <a:lnTo>
                    <a:pt x="314" y="1856"/>
                  </a:lnTo>
                  <a:lnTo>
                    <a:pt x="316" y="1865"/>
                  </a:lnTo>
                  <a:lnTo>
                    <a:pt x="321" y="1874"/>
                  </a:lnTo>
                  <a:lnTo>
                    <a:pt x="321" y="1874"/>
                  </a:lnTo>
                  <a:lnTo>
                    <a:pt x="326" y="1882"/>
                  </a:lnTo>
                  <a:lnTo>
                    <a:pt x="337" y="1888"/>
                  </a:lnTo>
                  <a:lnTo>
                    <a:pt x="346" y="1891"/>
                  </a:lnTo>
                  <a:lnTo>
                    <a:pt x="358" y="1888"/>
                  </a:lnTo>
                  <a:lnTo>
                    <a:pt x="369" y="1884"/>
                  </a:lnTo>
                  <a:lnTo>
                    <a:pt x="2430" y="550"/>
                  </a:lnTo>
                  <a:lnTo>
                    <a:pt x="2430" y="550"/>
                  </a:lnTo>
                  <a:lnTo>
                    <a:pt x="2439" y="543"/>
                  </a:lnTo>
                  <a:lnTo>
                    <a:pt x="2443" y="534"/>
                  </a:lnTo>
                  <a:lnTo>
                    <a:pt x="2448" y="524"/>
                  </a:lnTo>
                  <a:lnTo>
                    <a:pt x="2445" y="513"/>
                  </a:lnTo>
                  <a:lnTo>
                    <a:pt x="2441" y="503"/>
                  </a:lnTo>
                  <a:lnTo>
                    <a:pt x="2441" y="503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1512" y="1291"/>
              <a:ext cx="2447" cy="1892"/>
            </a:xfrm>
            <a:custGeom>
              <a:avLst/>
              <a:gdLst/>
              <a:ahLst/>
              <a:cxnLst>
                <a:cxn ang="0">
                  <a:pos x="2418" y="488"/>
                </a:cxn>
                <a:cxn ang="0">
                  <a:pos x="2403" y="484"/>
                </a:cxn>
                <a:cxn ang="0">
                  <a:pos x="2401" y="448"/>
                </a:cxn>
                <a:cxn ang="0">
                  <a:pos x="2376" y="433"/>
                </a:cxn>
                <a:cxn ang="0">
                  <a:pos x="2361" y="430"/>
                </a:cxn>
                <a:cxn ang="0">
                  <a:pos x="2361" y="387"/>
                </a:cxn>
                <a:cxn ang="0">
                  <a:pos x="2333" y="368"/>
                </a:cxn>
                <a:cxn ang="0">
                  <a:pos x="2314" y="358"/>
                </a:cxn>
                <a:cxn ang="0">
                  <a:pos x="2310" y="308"/>
                </a:cxn>
                <a:cxn ang="0">
                  <a:pos x="2277" y="284"/>
                </a:cxn>
                <a:cxn ang="0">
                  <a:pos x="2254" y="278"/>
                </a:cxn>
                <a:cxn ang="0">
                  <a:pos x="2259" y="250"/>
                </a:cxn>
                <a:cxn ang="0">
                  <a:pos x="2255" y="223"/>
                </a:cxn>
                <a:cxn ang="0">
                  <a:pos x="2232" y="198"/>
                </a:cxn>
                <a:cxn ang="0">
                  <a:pos x="2194" y="189"/>
                </a:cxn>
                <a:cxn ang="0">
                  <a:pos x="2203" y="147"/>
                </a:cxn>
                <a:cxn ang="0">
                  <a:pos x="2181" y="122"/>
                </a:cxn>
                <a:cxn ang="0">
                  <a:pos x="2150" y="119"/>
                </a:cxn>
                <a:cxn ang="0">
                  <a:pos x="2163" y="84"/>
                </a:cxn>
                <a:cxn ang="0">
                  <a:pos x="2146" y="61"/>
                </a:cxn>
                <a:cxn ang="0">
                  <a:pos x="2119" y="61"/>
                </a:cxn>
                <a:cxn ang="0">
                  <a:pos x="2131" y="25"/>
                </a:cxn>
                <a:cxn ang="0">
                  <a:pos x="2110" y="2"/>
                </a:cxn>
                <a:cxn ang="0">
                  <a:pos x="15" y="1338"/>
                </a:cxn>
                <a:cxn ang="0">
                  <a:pos x="0" y="1366"/>
                </a:cxn>
                <a:cxn ang="0">
                  <a:pos x="11" y="1393"/>
                </a:cxn>
                <a:cxn ang="0">
                  <a:pos x="47" y="1400"/>
                </a:cxn>
                <a:cxn ang="0">
                  <a:pos x="36" y="1425"/>
                </a:cxn>
                <a:cxn ang="0">
                  <a:pos x="48" y="1450"/>
                </a:cxn>
                <a:cxn ang="0">
                  <a:pos x="86" y="1455"/>
                </a:cxn>
                <a:cxn ang="0">
                  <a:pos x="75" y="1485"/>
                </a:cxn>
                <a:cxn ang="0">
                  <a:pos x="91" y="1513"/>
                </a:cxn>
                <a:cxn ang="0">
                  <a:pos x="133" y="1522"/>
                </a:cxn>
                <a:cxn ang="0">
                  <a:pos x="124" y="1562"/>
                </a:cxn>
                <a:cxn ang="0">
                  <a:pos x="144" y="1596"/>
                </a:cxn>
                <a:cxn ang="0">
                  <a:pos x="196" y="1612"/>
                </a:cxn>
                <a:cxn ang="0">
                  <a:pos x="183" y="1651"/>
                </a:cxn>
                <a:cxn ang="0">
                  <a:pos x="200" y="1686"/>
                </a:cxn>
                <a:cxn ang="0">
                  <a:pos x="248" y="1703"/>
                </a:cxn>
                <a:cxn ang="0">
                  <a:pos x="238" y="1734"/>
                </a:cxn>
                <a:cxn ang="0">
                  <a:pos x="253" y="1764"/>
                </a:cxn>
                <a:cxn ang="0">
                  <a:pos x="293" y="1773"/>
                </a:cxn>
                <a:cxn ang="0">
                  <a:pos x="278" y="1798"/>
                </a:cxn>
                <a:cxn ang="0">
                  <a:pos x="291" y="1826"/>
                </a:cxn>
                <a:cxn ang="0">
                  <a:pos x="324" y="1831"/>
                </a:cxn>
                <a:cxn ang="0">
                  <a:pos x="314" y="1856"/>
                </a:cxn>
                <a:cxn ang="0">
                  <a:pos x="326" y="1882"/>
                </a:cxn>
                <a:cxn ang="0">
                  <a:pos x="369" y="1884"/>
                </a:cxn>
                <a:cxn ang="0">
                  <a:pos x="2443" y="534"/>
                </a:cxn>
                <a:cxn ang="0">
                  <a:pos x="2441" y="503"/>
                </a:cxn>
              </a:cxnLst>
              <a:rect l="0" t="0" r="r" b="b"/>
              <a:pathLst>
                <a:path w="2449" h="1892">
                  <a:moveTo>
                    <a:pt x="2441" y="503"/>
                  </a:moveTo>
                  <a:lnTo>
                    <a:pt x="2434" y="495"/>
                  </a:lnTo>
                  <a:lnTo>
                    <a:pt x="2427" y="490"/>
                  </a:lnTo>
                  <a:lnTo>
                    <a:pt x="2418" y="488"/>
                  </a:lnTo>
                  <a:lnTo>
                    <a:pt x="2407" y="488"/>
                  </a:lnTo>
                  <a:lnTo>
                    <a:pt x="2397" y="490"/>
                  </a:lnTo>
                  <a:lnTo>
                    <a:pt x="2397" y="490"/>
                  </a:lnTo>
                  <a:lnTo>
                    <a:pt x="2403" y="484"/>
                  </a:lnTo>
                  <a:lnTo>
                    <a:pt x="2405" y="476"/>
                  </a:lnTo>
                  <a:lnTo>
                    <a:pt x="2407" y="467"/>
                  </a:lnTo>
                  <a:lnTo>
                    <a:pt x="2405" y="457"/>
                  </a:lnTo>
                  <a:lnTo>
                    <a:pt x="2401" y="448"/>
                  </a:lnTo>
                  <a:lnTo>
                    <a:pt x="2401" y="448"/>
                  </a:lnTo>
                  <a:lnTo>
                    <a:pt x="2395" y="442"/>
                  </a:lnTo>
                  <a:lnTo>
                    <a:pt x="2386" y="435"/>
                  </a:lnTo>
                  <a:lnTo>
                    <a:pt x="2376" y="433"/>
                  </a:lnTo>
                  <a:lnTo>
                    <a:pt x="2365" y="433"/>
                  </a:lnTo>
                  <a:lnTo>
                    <a:pt x="2356" y="437"/>
                  </a:lnTo>
                  <a:lnTo>
                    <a:pt x="2356" y="437"/>
                  </a:lnTo>
                  <a:lnTo>
                    <a:pt x="2361" y="430"/>
                  </a:lnTo>
                  <a:lnTo>
                    <a:pt x="2365" y="419"/>
                  </a:lnTo>
                  <a:lnTo>
                    <a:pt x="2367" y="409"/>
                  </a:lnTo>
                  <a:lnTo>
                    <a:pt x="2365" y="398"/>
                  </a:lnTo>
                  <a:lnTo>
                    <a:pt x="2361" y="387"/>
                  </a:lnTo>
                  <a:lnTo>
                    <a:pt x="2361" y="387"/>
                  </a:lnTo>
                  <a:lnTo>
                    <a:pt x="2353" y="379"/>
                  </a:lnTo>
                  <a:lnTo>
                    <a:pt x="2344" y="372"/>
                  </a:lnTo>
                  <a:lnTo>
                    <a:pt x="2333" y="368"/>
                  </a:lnTo>
                  <a:lnTo>
                    <a:pt x="2323" y="368"/>
                  </a:lnTo>
                  <a:lnTo>
                    <a:pt x="2310" y="370"/>
                  </a:lnTo>
                  <a:lnTo>
                    <a:pt x="2310" y="370"/>
                  </a:lnTo>
                  <a:lnTo>
                    <a:pt x="2314" y="358"/>
                  </a:lnTo>
                  <a:lnTo>
                    <a:pt x="2319" y="343"/>
                  </a:lnTo>
                  <a:lnTo>
                    <a:pt x="2319" y="331"/>
                  </a:lnTo>
                  <a:lnTo>
                    <a:pt x="2314" y="317"/>
                  </a:lnTo>
                  <a:lnTo>
                    <a:pt x="2310" y="308"/>
                  </a:lnTo>
                  <a:lnTo>
                    <a:pt x="2310" y="308"/>
                  </a:lnTo>
                  <a:lnTo>
                    <a:pt x="2300" y="297"/>
                  </a:lnTo>
                  <a:lnTo>
                    <a:pt x="2289" y="288"/>
                  </a:lnTo>
                  <a:lnTo>
                    <a:pt x="2277" y="284"/>
                  </a:lnTo>
                  <a:lnTo>
                    <a:pt x="2264" y="284"/>
                  </a:lnTo>
                  <a:lnTo>
                    <a:pt x="2249" y="284"/>
                  </a:lnTo>
                  <a:lnTo>
                    <a:pt x="2249" y="284"/>
                  </a:lnTo>
                  <a:lnTo>
                    <a:pt x="2254" y="278"/>
                  </a:lnTo>
                  <a:lnTo>
                    <a:pt x="2255" y="271"/>
                  </a:lnTo>
                  <a:lnTo>
                    <a:pt x="2257" y="262"/>
                  </a:lnTo>
                  <a:lnTo>
                    <a:pt x="2259" y="257"/>
                  </a:lnTo>
                  <a:lnTo>
                    <a:pt x="2259" y="250"/>
                  </a:lnTo>
                  <a:lnTo>
                    <a:pt x="2259" y="242"/>
                  </a:lnTo>
                  <a:lnTo>
                    <a:pt x="2259" y="236"/>
                  </a:lnTo>
                  <a:lnTo>
                    <a:pt x="2257" y="229"/>
                  </a:lnTo>
                  <a:lnTo>
                    <a:pt x="2255" y="223"/>
                  </a:lnTo>
                  <a:lnTo>
                    <a:pt x="2252" y="216"/>
                  </a:lnTo>
                  <a:lnTo>
                    <a:pt x="2252" y="216"/>
                  </a:lnTo>
                  <a:lnTo>
                    <a:pt x="2243" y="206"/>
                  </a:lnTo>
                  <a:lnTo>
                    <a:pt x="2232" y="198"/>
                  </a:lnTo>
                  <a:lnTo>
                    <a:pt x="2220" y="193"/>
                  </a:lnTo>
                  <a:lnTo>
                    <a:pt x="2207" y="189"/>
                  </a:lnTo>
                  <a:lnTo>
                    <a:pt x="2194" y="189"/>
                  </a:lnTo>
                  <a:lnTo>
                    <a:pt x="2194" y="189"/>
                  </a:lnTo>
                  <a:lnTo>
                    <a:pt x="2201" y="179"/>
                  </a:lnTo>
                  <a:lnTo>
                    <a:pt x="2203" y="168"/>
                  </a:lnTo>
                  <a:lnTo>
                    <a:pt x="2204" y="158"/>
                  </a:lnTo>
                  <a:lnTo>
                    <a:pt x="2203" y="147"/>
                  </a:lnTo>
                  <a:lnTo>
                    <a:pt x="2199" y="137"/>
                  </a:lnTo>
                  <a:lnTo>
                    <a:pt x="2199" y="137"/>
                  </a:lnTo>
                  <a:lnTo>
                    <a:pt x="2190" y="128"/>
                  </a:lnTo>
                  <a:lnTo>
                    <a:pt x="2181" y="122"/>
                  </a:lnTo>
                  <a:lnTo>
                    <a:pt x="2171" y="119"/>
                  </a:lnTo>
                  <a:lnTo>
                    <a:pt x="2160" y="117"/>
                  </a:lnTo>
                  <a:lnTo>
                    <a:pt x="2150" y="119"/>
                  </a:lnTo>
                  <a:lnTo>
                    <a:pt x="2150" y="119"/>
                  </a:lnTo>
                  <a:lnTo>
                    <a:pt x="2158" y="112"/>
                  </a:lnTo>
                  <a:lnTo>
                    <a:pt x="2163" y="103"/>
                  </a:lnTo>
                  <a:lnTo>
                    <a:pt x="2165" y="94"/>
                  </a:lnTo>
                  <a:lnTo>
                    <a:pt x="2163" y="84"/>
                  </a:lnTo>
                  <a:lnTo>
                    <a:pt x="2158" y="73"/>
                  </a:lnTo>
                  <a:lnTo>
                    <a:pt x="2158" y="73"/>
                  </a:lnTo>
                  <a:lnTo>
                    <a:pt x="2153" y="67"/>
                  </a:lnTo>
                  <a:lnTo>
                    <a:pt x="2146" y="61"/>
                  </a:lnTo>
                  <a:lnTo>
                    <a:pt x="2137" y="59"/>
                  </a:lnTo>
                  <a:lnTo>
                    <a:pt x="2127" y="59"/>
                  </a:lnTo>
                  <a:lnTo>
                    <a:pt x="2119" y="61"/>
                  </a:lnTo>
                  <a:lnTo>
                    <a:pt x="2119" y="61"/>
                  </a:lnTo>
                  <a:lnTo>
                    <a:pt x="2125" y="52"/>
                  </a:lnTo>
                  <a:lnTo>
                    <a:pt x="2128" y="44"/>
                  </a:lnTo>
                  <a:lnTo>
                    <a:pt x="2131" y="34"/>
                  </a:lnTo>
                  <a:lnTo>
                    <a:pt x="2131" y="25"/>
                  </a:lnTo>
                  <a:lnTo>
                    <a:pt x="2127" y="17"/>
                  </a:lnTo>
                  <a:lnTo>
                    <a:pt x="2127" y="17"/>
                  </a:lnTo>
                  <a:lnTo>
                    <a:pt x="2119" y="8"/>
                  </a:lnTo>
                  <a:lnTo>
                    <a:pt x="2110" y="2"/>
                  </a:lnTo>
                  <a:lnTo>
                    <a:pt x="2100" y="0"/>
                  </a:lnTo>
                  <a:lnTo>
                    <a:pt x="2089" y="0"/>
                  </a:lnTo>
                  <a:lnTo>
                    <a:pt x="2079" y="6"/>
                  </a:lnTo>
                  <a:lnTo>
                    <a:pt x="15" y="1338"/>
                  </a:lnTo>
                  <a:lnTo>
                    <a:pt x="15" y="1338"/>
                  </a:lnTo>
                  <a:lnTo>
                    <a:pt x="6" y="1347"/>
                  </a:lnTo>
                  <a:lnTo>
                    <a:pt x="2" y="1356"/>
                  </a:lnTo>
                  <a:lnTo>
                    <a:pt x="0" y="1366"/>
                  </a:lnTo>
                  <a:lnTo>
                    <a:pt x="0" y="1377"/>
                  </a:lnTo>
                  <a:lnTo>
                    <a:pt x="4" y="1387"/>
                  </a:lnTo>
                  <a:lnTo>
                    <a:pt x="4" y="1387"/>
                  </a:lnTo>
                  <a:lnTo>
                    <a:pt x="11" y="1393"/>
                  </a:lnTo>
                  <a:lnTo>
                    <a:pt x="19" y="1400"/>
                  </a:lnTo>
                  <a:lnTo>
                    <a:pt x="27" y="1402"/>
                  </a:lnTo>
                  <a:lnTo>
                    <a:pt x="38" y="1402"/>
                  </a:lnTo>
                  <a:lnTo>
                    <a:pt x="47" y="1400"/>
                  </a:lnTo>
                  <a:lnTo>
                    <a:pt x="47" y="1400"/>
                  </a:lnTo>
                  <a:lnTo>
                    <a:pt x="40" y="1409"/>
                  </a:lnTo>
                  <a:lnTo>
                    <a:pt x="38" y="1416"/>
                  </a:lnTo>
                  <a:lnTo>
                    <a:pt x="36" y="1425"/>
                  </a:lnTo>
                  <a:lnTo>
                    <a:pt x="38" y="1435"/>
                  </a:lnTo>
                  <a:lnTo>
                    <a:pt x="42" y="1444"/>
                  </a:lnTo>
                  <a:lnTo>
                    <a:pt x="42" y="1444"/>
                  </a:lnTo>
                  <a:lnTo>
                    <a:pt x="48" y="1450"/>
                  </a:lnTo>
                  <a:lnTo>
                    <a:pt x="57" y="1457"/>
                  </a:lnTo>
                  <a:lnTo>
                    <a:pt x="68" y="1459"/>
                  </a:lnTo>
                  <a:lnTo>
                    <a:pt x="75" y="1457"/>
                  </a:lnTo>
                  <a:lnTo>
                    <a:pt x="86" y="1455"/>
                  </a:lnTo>
                  <a:lnTo>
                    <a:pt x="86" y="1455"/>
                  </a:lnTo>
                  <a:lnTo>
                    <a:pt x="80" y="1463"/>
                  </a:lnTo>
                  <a:lnTo>
                    <a:pt x="75" y="1474"/>
                  </a:lnTo>
                  <a:lnTo>
                    <a:pt x="75" y="1485"/>
                  </a:lnTo>
                  <a:lnTo>
                    <a:pt x="78" y="1494"/>
                  </a:lnTo>
                  <a:lnTo>
                    <a:pt x="82" y="1505"/>
                  </a:lnTo>
                  <a:lnTo>
                    <a:pt x="82" y="1505"/>
                  </a:lnTo>
                  <a:lnTo>
                    <a:pt x="91" y="1513"/>
                  </a:lnTo>
                  <a:lnTo>
                    <a:pt x="99" y="1520"/>
                  </a:lnTo>
                  <a:lnTo>
                    <a:pt x="110" y="1524"/>
                  </a:lnTo>
                  <a:lnTo>
                    <a:pt x="121" y="1524"/>
                  </a:lnTo>
                  <a:lnTo>
                    <a:pt x="133" y="1522"/>
                  </a:lnTo>
                  <a:lnTo>
                    <a:pt x="133" y="1522"/>
                  </a:lnTo>
                  <a:lnTo>
                    <a:pt x="128" y="1534"/>
                  </a:lnTo>
                  <a:lnTo>
                    <a:pt x="124" y="1547"/>
                  </a:lnTo>
                  <a:lnTo>
                    <a:pt x="124" y="1562"/>
                  </a:lnTo>
                  <a:lnTo>
                    <a:pt x="128" y="1573"/>
                  </a:lnTo>
                  <a:lnTo>
                    <a:pt x="133" y="1585"/>
                  </a:lnTo>
                  <a:lnTo>
                    <a:pt x="133" y="1585"/>
                  </a:lnTo>
                  <a:lnTo>
                    <a:pt x="144" y="1596"/>
                  </a:lnTo>
                  <a:lnTo>
                    <a:pt x="154" y="1604"/>
                  </a:lnTo>
                  <a:lnTo>
                    <a:pt x="167" y="1608"/>
                  </a:lnTo>
                  <a:lnTo>
                    <a:pt x="181" y="1612"/>
                  </a:lnTo>
                  <a:lnTo>
                    <a:pt x="196" y="1612"/>
                  </a:lnTo>
                  <a:lnTo>
                    <a:pt x="196" y="1612"/>
                  </a:lnTo>
                  <a:lnTo>
                    <a:pt x="188" y="1625"/>
                  </a:lnTo>
                  <a:lnTo>
                    <a:pt x="183" y="1637"/>
                  </a:lnTo>
                  <a:lnTo>
                    <a:pt x="183" y="1651"/>
                  </a:lnTo>
                  <a:lnTo>
                    <a:pt x="185" y="1663"/>
                  </a:lnTo>
                  <a:lnTo>
                    <a:pt x="192" y="1676"/>
                  </a:lnTo>
                  <a:lnTo>
                    <a:pt x="192" y="1676"/>
                  </a:lnTo>
                  <a:lnTo>
                    <a:pt x="200" y="1686"/>
                  </a:lnTo>
                  <a:lnTo>
                    <a:pt x="211" y="1695"/>
                  </a:lnTo>
                  <a:lnTo>
                    <a:pt x="222" y="1699"/>
                  </a:lnTo>
                  <a:lnTo>
                    <a:pt x="236" y="1703"/>
                  </a:lnTo>
                  <a:lnTo>
                    <a:pt x="248" y="1703"/>
                  </a:lnTo>
                  <a:lnTo>
                    <a:pt x="248" y="1703"/>
                  </a:lnTo>
                  <a:lnTo>
                    <a:pt x="243" y="1713"/>
                  </a:lnTo>
                  <a:lnTo>
                    <a:pt x="240" y="1724"/>
                  </a:lnTo>
                  <a:lnTo>
                    <a:pt x="238" y="1734"/>
                  </a:lnTo>
                  <a:lnTo>
                    <a:pt x="240" y="1745"/>
                  </a:lnTo>
                  <a:lnTo>
                    <a:pt x="245" y="1755"/>
                  </a:lnTo>
                  <a:lnTo>
                    <a:pt x="245" y="1755"/>
                  </a:lnTo>
                  <a:lnTo>
                    <a:pt x="253" y="1764"/>
                  </a:lnTo>
                  <a:lnTo>
                    <a:pt x="261" y="1771"/>
                  </a:lnTo>
                  <a:lnTo>
                    <a:pt x="272" y="1773"/>
                  </a:lnTo>
                  <a:lnTo>
                    <a:pt x="282" y="1775"/>
                  </a:lnTo>
                  <a:lnTo>
                    <a:pt x="293" y="1773"/>
                  </a:lnTo>
                  <a:lnTo>
                    <a:pt x="293" y="1773"/>
                  </a:lnTo>
                  <a:lnTo>
                    <a:pt x="284" y="1778"/>
                  </a:lnTo>
                  <a:lnTo>
                    <a:pt x="280" y="1787"/>
                  </a:lnTo>
                  <a:lnTo>
                    <a:pt x="278" y="1798"/>
                  </a:lnTo>
                  <a:lnTo>
                    <a:pt x="280" y="1808"/>
                  </a:lnTo>
                  <a:lnTo>
                    <a:pt x="284" y="1819"/>
                  </a:lnTo>
                  <a:lnTo>
                    <a:pt x="284" y="1819"/>
                  </a:lnTo>
                  <a:lnTo>
                    <a:pt x="291" y="1826"/>
                  </a:lnTo>
                  <a:lnTo>
                    <a:pt x="298" y="1831"/>
                  </a:lnTo>
                  <a:lnTo>
                    <a:pt x="308" y="1833"/>
                  </a:lnTo>
                  <a:lnTo>
                    <a:pt x="316" y="1833"/>
                  </a:lnTo>
                  <a:lnTo>
                    <a:pt x="324" y="1831"/>
                  </a:lnTo>
                  <a:lnTo>
                    <a:pt x="324" y="1831"/>
                  </a:lnTo>
                  <a:lnTo>
                    <a:pt x="321" y="1840"/>
                  </a:lnTo>
                  <a:lnTo>
                    <a:pt x="316" y="1849"/>
                  </a:lnTo>
                  <a:lnTo>
                    <a:pt x="314" y="1856"/>
                  </a:lnTo>
                  <a:lnTo>
                    <a:pt x="316" y="1865"/>
                  </a:lnTo>
                  <a:lnTo>
                    <a:pt x="321" y="1874"/>
                  </a:lnTo>
                  <a:lnTo>
                    <a:pt x="321" y="1874"/>
                  </a:lnTo>
                  <a:lnTo>
                    <a:pt x="326" y="1882"/>
                  </a:lnTo>
                  <a:lnTo>
                    <a:pt x="337" y="1888"/>
                  </a:lnTo>
                  <a:lnTo>
                    <a:pt x="346" y="1891"/>
                  </a:lnTo>
                  <a:lnTo>
                    <a:pt x="358" y="1888"/>
                  </a:lnTo>
                  <a:lnTo>
                    <a:pt x="369" y="1884"/>
                  </a:lnTo>
                  <a:lnTo>
                    <a:pt x="2430" y="550"/>
                  </a:lnTo>
                  <a:lnTo>
                    <a:pt x="2430" y="550"/>
                  </a:lnTo>
                  <a:lnTo>
                    <a:pt x="2439" y="543"/>
                  </a:lnTo>
                  <a:lnTo>
                    <a:pt x="2443" y="534"/>
                  </a:lnTo>
                  <a:lnTo>
                    <a:pt x="2448" y="524"/>
                  </a:lnTo>
                  <a:lnTo>
                    <a:pt x="2445" y="513"/>
                  </a:lnTo>
                  <a:lnTo>
                    <a:pt x="2441" y="503"/>
                  </a:lnTo>
                  <a:lnTo>
                    <a:pt x="2441" y="503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1570" y="1334"/>
              <a:ext cx="2267" cy="1700"/>
            </a:xfrm>
            <a:custGeom>
              <a:avLst/>
              <a:gdLst/>
              <a:ahLst/>
              <a:cxnLst>
                <a:cxn ang="0">
                  <a:pos x="2029" y="0"/>
                </a:cxn>
                <a:cxn ang="0">
                  <a:pos x="0" y="1300"/>
                </a:cxn>
                <a:cxn ang="0">
                  <a:pos x="236" y="1699"/>
                </a:cxn>
                <a:cxn ang="0">
                  <a:pos x="2266" y="381"/>
                </a:cxn>
                <a:cxn ang="0">
                  <a:pos x="2029" y="0"/>
                </a:cxn>
                <a:cxn ang="0">
                  <a:pos x="2029" y="0"/>
                </a:cxn>
              </a:cxnLst>
              <a:rect l="0" t="0" r="r" b="b"/>
              <a:pathLst>
                <a:path w="2267" h="1700">
                  <a:moveTo>
                    <a:pt x="2029" y="0"/>
                  </a:moveTo>
                  <a:lnTo>
                    <a:pt x="0" y="1300"/>
                  </a:lnTo>
                  <a:lnTo>
                    <a:pt x="236" y="1699"/>
                  </a:lnTo>
                  <a:lnTo>
                    <a:pt x="2266" y="381"/>
                  </a:lnTo>
                  <a:lnTo>
                    <a:pt x="2029" y="0"/>
                  </a:lnTo>
                  <a:lnTo>
                    <a:pt x="2029" y="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1575" y="1344"/>
              <a:ext cx="2249" cy="1676"/>
            </a:xfrm>
            <a:custGeom>
              <a:avLst/>
              <a:gdLst/>
              <a:ahLst/>
              <a:cxnLst>
                <a:cxn ang="0">
                  <a:pos x="2022" y="0"/>
                </a:cxn>
                <a:cxn ang="0">
                  <a:pos x="0" y="1296"/>
                </a:cxn>
                <a:cxn ang="0">
                  <a:pos x="227" y="1677"/>
                </a:cxn>
                <a:cxn ang="0">
                  <a:pos x="2250" y="363"/>
                </a:cxn>
                <a:cxn ang="0">
                  <a:pos x="2022" y="0"/>
                </a:cxn>
                <a:cxn ang="0">
                  <a:pos x="2022" y="0"/>
                </a:cxn>
              </a:cxnLst>
              <a:rect l="0" t="0" r="r" b="b"/>
              <a:pathLst>
                <a:path w="2251" h="1678">
                  <a:moveTo>
                    <a:pt x="2022" y="0"/>
                  </a:moveTo>
                  <a:lnTo>
                    <a:pt x="0" y="1296"/>
                  </a:lnTo>
                  <a:lnTo>
                    <a:pt x="227" y="1677"/>
                  </a:lnTo>
                  <a:lnTo>
                    <a:pt x="2250" y="363"/>
                  </a:lnTo>
                  <a:lnTo>
                    <a:pt x="2022" y="0"/>
                  </a:lnTo>
                  <a:lnTo>
                    <a:pt x="2022" y="0"/>
                  </a:lnTo>
                </a:path>
              </a:pathLst>
            </a:custGeom>
            <a:solidFill>
              <a:srgbClr val="FFDA16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1575" y="1353"/>
              <a:ext cx="2239" cy="1657"/>
            </a:xfrm>
            <a:custGeom>
              <a:avLst/>
              <a:gdLst/>
              <a:ahLst/>
              <a:cxnLst>
                <a:cxn ang="0">
                  <a:pos x="2019" y="0"/>
                </a:cxn>
                <a:cxn ang="0">
                  <a:pos x="0" y="1292"/>
                </a:cxn>
                <a:cxn ang="0">
                  <a:pos x="218" y="1656"/>
                </a:cxn>
                <a:cxn ang="0">
                  <a:pos x="2237" y="347"/>
                </a:cxn>
                <a:cxn ang="0">
                  <a:pos x="2019" y="0"/>
                </a:cxn>
                <a:cxn ang="0">
                  <a:pos x="2019" y="0"/>
                </a:cxn>
              </a:cxnLst>
              <a:rect l="0" t="0" r="r" b="b"/>
              <a:pathLst>
                <a:path w="2238" h="1657">
                  <a:moveTo>
                    <a:pt x="2019" y="0"/>
                  </a:moveTo>
                  <a:lnTo>
                    <a:pt x="0" y="1292"/>
                  </a:lnTo>
                  <a:lnTo>
                    <a:pt x="218" y="1656"/>
                  </a:lnTo>
                  <a:lnTo>
                    <a:pt x="2237" y="347"/>
                  </a:lnTo>
                  <a:lnTo>
                    <a:pt x="2019" y="0"/>
                  </a:lnTo>
                  <a:lnTo>
                    <a:pt x="2019" y="0"/>
                  </a:lnTo>
                </a:path>
              </a:pathLst>
            </a:custGeom>
            <a:solidFill>
              <a:srgbClr val="FFDB1D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1584" y="1358"/>
              <a:ext cx="2221" cy="1638"/>
            </a:xfrm>
            <a:custGeom>
              <a:avLst/>
              <a:gdLst/>
              <a:ahLst/>
              <a:cxnLst>
                <a:cxn ang="0">
                  <a:pos x="2014" y="0"/>
                </a:cxn>
                <a:cxn ang="0">
                  <a:pos x="0" y="1291"/>
                </a:cxn>
                <a:cxn ang="0">
                  <a:pos x="210" y="1638"/>
                </a:cxn>
                <a:cxn ang="0">
                  <a:pos x="2221" y="333"/>
                </a:cxn>
                <a:cxn ang="0">
                  <a:pos x="2014" y="0"/>
                </a:cxn>
                <a:cxn ang="0">
                  <a:pos x="2014" y="0"/>
                </a:cxn>
              </a:cxnLst>
              <a:rect l="0" t="0" r="r" b="b"/>
              <a:pathLst>
                <a:path w="2222" h="1639">
                  <a:moveTo>
                    <a:pt x="2014" y="0"/>
                  </a:moveTo>
                  <a:lnTo>
                    <a:pt x="0" y="1291"/>
                  </a:lnTo>
                  <a:lnTo>
                    <a:pt x="210" y="1638"/>
                  </a:lnTo>
                  <a:lnTo>
                    <a:pt x="2221" y="333"/>
                  </a:lnTo>
                  <a:lnTo>
                    <a:pt x="2014" y="0"/>
                  </a:lnTo>
                  <a:lnTo>
                    <a:pt x="2014" y="0"/>
                  </a:lnTo>
                </a:path>
              </a:pathLst>
            </a:custGeom>
            <a:solidFill>
              <a:srgbClr val="FFDD24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1584" y="1363"/>
              <a:ext cx="2211" cy="1618"/>
            </a:xfrm>
            <a:custGeom>
              <a:avLst/>
              <a:gdLst/>
              <a:ahLst/>
              <a:cxnLst>
                <a:cxn ang="0">
                  <a:pos x="2012" y="0"/>
                </a:cxn>
                <a:cxn ang="0">
                  <a:pos x="0" y="1287"/>
                </a:cxn>
                <a:cxn ang="0">
                  <a:pos x="202" y="1618"/>
                </a:cxn>
                <a:cxn ang="0">
                  <a:pos x="2208" y="315"/>
                </a:cxn>
                <a:cxn ang="0">
                  <a:pos x="2012" y="0"/>
                </a:cxn>
                <a:cxn ang="0">
                  <a:pos x="2012" y="0"/>
                </a:cxn>
              </a:cxnLst>
              <a:rect l="0" t="0" r="r" b="b"/>
              <a:pathLst>
                <a:path w="2209" h="1619">
                  <a:moveTo>
                    <a:pt x="2012" y="0"/>
                  </a:moveTo>
                  <a:lnTo>
                    <a:pt x="0" y="1287"/>
                  </a:lnTo>
                  <a:lnTo>
                    <a:pt x="202" y="1618"/>
                  </a:lnTo>
                  <a:lnTo>
                    <a:pt x="2208" y="315"/>
                  </a:lnTo>
                  <a:lnTo>
                    <a:pt x="2012" y="0"/>
                  </a:lnTo>
                  <a:lnTo>
                    <a:pt x="2012" y="0"/>
                  </a:lnTo>
                </a:path>
              </a:pathLst>
            </a:custGeom>
            <a:solidFill>
              <a:srgbClr val="FFDE2C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1594" y="1377"/>
              <a:ext cx="2192" cy="1598"/>
            </a:xfrm>
            <a:custGeom>
              <a:avLst/>
              <a:gdLst/>
              <a:ahLst/>
              <a:cxnLst>
                <a:cxn ang="0">
                  <a:pos x="2001" y="0"/>
                </a:cxn>
                <a:cxn ang="0">
                  <a:pos x="0" y="1281"/>
                </a:cxn>
                <a:cxn ang="0">
                  <a:pos x="190" y="1596"/>
                </a:cxn>
                <a:cxn ang="0">
                  <a:pos x="2190" y="299"/>
                </a:cxn>
                <a:cxn ang="0">
                  <a:pos x="2001" y="0"/>
                </a:cxn>
                <a:cxn ang="0">
                  <a:pos x="2001" y="0"/>
                </a:cxn>
              </a:cxnLst>
              <a:rect l="0" t="0" r="r" b="b"/>
              <a:pathLst>
                <a:path w="2191" h="1597">
                  <a:moveTo>
                    <a:pt x="2001" y="0"/>
                  </a:moveTo>
                  <a:lnTo>
                    <a:pt x="0" y="1281"/>
                  </a:lnTo>
                  <a:lnTo>
                    <a:pt x="190" y="1596"/>
                  </a:lnTo>
                  <a:lnTo>
                    <a:pt x="2190" y="299"/>
                  </a:lnTo>
                  <a:lnTo>
                    <a:pt x="2001" y="0"/>
                  </a:lnTo>
                  <a:lnTo>
                    <a:pt x="2001" y="0"/>
                  </a:lnTo>
                </a:path>
              </a:pathLst>
            </a:custGeom>
            <a:solidFill>
              <a:srgbClr val="FFE033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1578" y="1363"/>
              <a:ext cx="2178" cy="1575"/>
            </a:xfrm>
            <a:custGeom>
              <a:avLst/>
              <a:gdLst/>
              <a:ahLst/>
              <a:cxnLst>
                <a:cxn ang="0">
                  <a:pos x="1997" y="0"/>
                </a:cxn>
                <a:cxn ang="0">
                  <a:pos x="0" y="1277"/>
                </a:cxn>
                <a:cxn ang="0">
                  <a:pos x="181" y="1574"/>
                </a:cxn>
                <a:cxn ang="0">
                  <a:pos x="2175" y="282"/>
                </a:cxn>
                <a:cxn ang="0">
                  <a:pos x="1997" y="0"/>
                </a:cxn>
                <a:cxn ang="0">
                  <a:pos x="1997" y="0"/>
                </a:cxn>
              </a:cxnLst>
              <a:rect l="0" t="0" r="r" b="b"/>
              <a:pathLst>
                <a:path w="2176" h="1575">
                  <a:moveTo>
                    <a:pt x="1997" y="0"/>
                  </a:moveTo>
                  <a:lnTo>
                    <a:pt x="0" y="1277"/>
                  </a:lnTo>
                  <a:lnTo>
                    <a:pt x="181" y="1574"/>
                  </a:lnTo>
                  <a:lnTo>
                    <a:pt x="2175" y="282"/>
                  </a:lnTo>
                  <a:lnTo>
                    <a:pt x="1997" y="0"/>
                  </a:lnTo>
                  <a:lnTo>
                    <a:pt x="1997" y="0"/>
                  </a:lnTo>
                </a:path>
              </a:pathLst>
            </a:custGeom>
            <a:solidFill>
              <a:srgbClr val="FFE13A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Freeform 61"/>
            <p:cNvSpPr>
              <a:spLocks/>
            </p:cNvSpPr>
            <p:nvPr/>
          </p:nvSpPr>
          <p:spPr bwMode="auto">
            <a:xfrm>
              <a:off x="1577" y="1377"/>
              <a:ext cx="2163" cy="1556"/>
            </a:xfrm>
            <a:custGeom>
              <a:avLst/>
              <a:gdLst/>
              <a:ahLst/>
              <a:cxnLst>
                <a:cxn ang="0">
                  <a:pos x="1994" y="0"/>
                </a:cxn>
                <a:cxn ang="0">
                  <a:pos x="0" y="1275"/>
                </a:cxn>
                <a:cxn ang="0">
                  <a:pos x="172" y="1556"/>
                </a:cxn>
                <a:cxn ang="0">
                  <a:pos x="2162" y="269"/>
                </a:cxn>
                <a:cxn ang="0">
                  <a:pos x="1994" y="0"/>
                </a:cxn>
                <a:cxn ang="0">
                  <a:pos x="1994" y="0"/>
                </a:cxn>
              </a:cxnLst>
              <a:rect l="0" t="0" r="r" b="b"/>
              <a:pathLst>
                <a:path w="2163" h="1557">
                  <a:moveTo>
                    <a:pt x="1994" y="0"/>
                  </a:moveTo>
                  <a:lnTo>
                    <a:pt x="0" y="1275"/>
                  </a:lnTo>
                  <a:lnTo>
                    <a:pt x="172" y="1556"/>
                  </a:lnTo>
                  <a:lnTo>
                    <a:pt x="2162" y="269"/>
                  </a:lnTo>
                  <a:lnTo>
                    <a:pt x="1994" y="0"/>
                  </a:lnTo>
                  <a:lnTo>
                    <a:pt x="1994" y="0"/>
                  </a:lnTo>
                </a:path>
              </a:pathLst>
            </a:custGeom>
            <a:solidFill>
              <a:srgbClr val="FFE24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" name="Freeform 62"/>
            <p:cNvSpPr>
              <a:spLocks/>
            </p:cNvSpPr>
            <p:nvPr/>
          </p:nvSpPr>
          <p:spPr bwMode="auto">
            <a:xfrm>
              <a:off x="1607" y="1388"/>
              <a:ext cx="2144" cy="1537"/>
            </a:xfrm>
            <a:custGeom>
              <a:avLst/>
              <a:gdLst/>
              <a:ahLst/>
              <a:cxnLst>
                <a:cxn ang="0">
                  <a:pos x="1987" y="0"/>
                </a:cxn>
                <a:cxn ang="0">
                  <a:pos x="0" y="1271"/>
                </a:cxn>
                <a:cxn ang="0">
                  <a:pos x="161" y="1534"/>
                </a:cxn>
                <a:cxn ang="0">
                  <a:pos x="2144" y="251"/>
                </a:cxn>
                <a:cxn ang="0">
                  <a:pos x="1987" y="0"/>
                </a:cxn>
                <a:cxn ang="0">
                  <a:pos x="1987" y="0"/>
                </a:cxn>
              </a:cxnLst>
              <a:rect l="0" t="0" r="r" b="b"/>
              <a:pathLst>
                <a:path w="2145" h="1535">
                  <a:moveTo>
                    <a:pt x="1987" y="0"/>
                  </a:moveTo>
                  <a:lnTo>
                    <a:pt x="0" y="1271"/>
                  </a:lnTo>
                  <a:lnTo>
                    <a:pt x="161" y="1534"/>
                  </a:lnTo>
                  <a:lnTo>
                    <a:pt x="2144" y="251"/>
                  </a:lnTo>
                  <a:lnTo>
                    <a:pt x="1987" y="0"/>
                  </a:lnTo>
                  <a:lnTo>
                    <a:pt x="1987" y="0"/>
                  </a:lnTo>
                </a:path>
              </a:pathLst>
            </a:custGeom>
            <a:solidFill>
              <a:srgbClr val="FFE449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" name="Freeform 63"/>
            <p:cNvSpPr>
              <a:spLocks/>
            </p:cNvSpPr>
            <p:nvPr/>
          </p:nvSpPr>
          <p:spPr bwMode="auto">
            <a:xfrm>
              <a:off x="1612" y="1408"/>
              <a:ext cx="2130" cy="1517"/>
            </a:xfrm>
            <a:custGeom>
              <a:avLst/>
              <a:gdLst/>
              <a:ahLst/>
              <a:cxnLst>
                <a:cxn ang="0">
                  <a:pos x="1981" y="0"/>
                </a:cxn>
                <a:cxn ang="0">
                  <a:pos x="0" y="1265"/>
                </a:cxn>
                <a:cxn ang="0">
                  <a:pos x="154" y="1515"/>
                </a:cxn>
                <a:cxn ang="0">
                  <a:pos x="2129" y="236"/>
                </a:cxn>
                <a:cxn ang="0">
                  <a:pos x="1981" y="0"/>
                </a:cxn>
                <a:cxn ang="0">
                  <a:pos x="1981" y="0"/>
                </a:cxn>
              </a:cxnLst>
              <a:rect l="0" t="0" r="r" b="b"/>
              <a:pathLst>
                <a:path w="2130" h="1516">
                  <a:moveTo>
                    <a:pt x="1981" y="0"/>
                  </a:moveTo>
                  <a:lnTo>
                    <a:pt x="0" y="1265"/>
                  </a:lnTo>
                  <a:lnTo>
                    <a:pt x="154" y="1515"/>
                  </a:lnTo>
                  <a:lnTo>
                    <a:pt x="2129" y="236"/>
                  </a:lnTo>
                  <a:lnTo>
                    <a:pt x="1981" y="0"/>
                  </a:lnTo>
                  <a:lnTo>
                    <a:pt x="1981" y="0"/>
                  </a:lnTo>
                </a:path>
              </a:pathLst>
            </a:custGeom>
            <a:solidFill>
              <a:srgbClr val="FFE55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" name="Freeform 64"/>
            <p:cNvSpPr>
              <a:spLocks/>
            </p:cNvSpPr>
            <p:nvPr/>
          </p:nvSpPr>
          <p:spPr bwMode="auto">
            <a:xfrm>
              <a:off x="1618" y="1416"/>
              <a:ext cx="2114" cy="1493"/>
            </a:xfrm>
            <a:custGeom>
              <a:avLst/>
              <a:gdLst/>
              <a:ahLst/>
              <a:cxnLst>
                <a:cxn ang="0">
                  <a:pos x="1974" y="0"/>
                </a:cxn>
                <a:cxn ang="0">
                  <a:pos x="0" y="1261"/>
                </a:cxn>
                <a:cxn ang="0">
                  <a:pos x="143" y="1495"/>
                </a:cxn>
                <a:cxn ang="0">
                  <a:pos x="2112" y="218"/>
                </a:cxn>
                <a:cxn ang="0">
                  <a:pos x="1974" y="0"/>
                </a:cxn>
                <a:cxn ang="0">
                  <a:pos x="1974" y="0"/>
                </a:cxn>
              </a:cxnLst>
              <a:rect l="0" t="0" r="r" b="b"/>
              <a:pathLst>
                <a:path w="2113" h="1496">
                  <a:moveTo>
                    <a:pt x="1974" y="0"/>
                  </a:moveTo>
                  <a:lnTo>
                    <a:pt x="0" y="1261"/>
                  </a:lnTo>
                  <a:lnTo>
                    <a:pt x="143" y="1495"/>
                  </a:lnTo>
                  <a:lnTo>
                    <a:pt x="2112" y="218"/>
                  </a:lnTo>
                  <a:lnTo>
                    <a:pt x="1974" y="0"/>
                  </a:lnTo>
                  <a:lnTo>
                    <a:pt x="1974" y="0"/>
                  </a:lnTo>
                </a:path>
              </a:pathLst>
            </a:custGeom>
            <a:solidFill>
              <a:srgbClr val="FFE757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" name="Freeform 65"/>
            <p:cNvSpPr>
              <a:spLocks/>
            </p:cNvSpPr>
            <p:nvPr/>
          </p:nvSpPr>
          <p:spPr bwMode="auto">
            <a:xfrm>
              <a:off x="1622" y="1425"/>
              <a:ext cx="2096" cy="1475"/>
            </a:xfrm>
            <a:custGeom>
              <a:avLst/>
              <a:gdLst/>
              <a:ahLst/>
              <a:cxnLst>
                <a:cxn ang="0">
                  <a:pos x="1970" y="0"/>
                </a:cxn>
                <a:cxn ang="0">
                  <a:pos x="0" y="1256"/>
                </a:cxn>
                <a:cxn ang="0">
                  <a:pos x="135" y="1474"/>
                </a:cxn>
                <a:cxn ang="0">
                  <a:pos x="2097" y="202"/>
                </a:cxn>
                <a:cxn ang="0">
                  <a:pos x="1970" y="0"/>
                </a:cxn>
                <a:cxn ang="0">
                  <a:pos x="1970" y="0"/>
                </a:cxn>
              </a:cxnLst>
              <a:rect l="0" t="0" r="r" b="b"/>
              <a:pathLst>
                <a:path w="2098" h="1475">
                  <a:moveTo>
                    <a:pt x="1970" y="0"/>
                  </a:moveTo>
                  <a:lnTo>
                    <a:pt x="0" y="1256"/>
                  </a:lnTo>
                  <a:lnTo>
                    <a:pt x="135" y="1474"/>
                  </a:lnTo>
                  <a:lnTo>
                    <a:pt x="2097" y="202"/>
                  </a:lnTo>
                  <a:lnTo>
                    <a:pt x="1970" y="0"/>
                  </a:lnTo>
                  <a:lnTo>
                    <a:pt x="1970" y="0"/>
                  </a:lnTo>
                </a:path>
              </a:pathLst>
            </a:custGeom>
            <a:solidFill>
              <a:srgbClr val="FFE85E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" name="Freeform 66"/>
            <p:cNvSpPr>
              <a:spLocks/>
            </p:cNvSpPr>
            <p:nvPr/>
          </p:nvSpPr>
          <p:spPr bwMode="auto">
            <a:xfrm>
              <a:off x="1629" y="1433"/>
              <a:ext cx="2083" cy="1454"/>
            </a:xfrm>
            <a:custGeom>
              <a:avLst/>
              <a:gdLst/>
              <a:ahLst/>
              <a:cxnLst>
                <a:cxn ang="0">
                  <a:pos x="1965" y="0"/>
                </a:cxn>
                <a:cxn ang="0">
                  <a:pos x="0" y="1252"/>
                </a:cxn>
                <a:cxn ang="0">
                  <a:pos x="126" y="1453"/>
                </a:cxn>
                <a:cxn ang="0">
                  <a:pos x="2082" y="185"/>
                </a:cxn>
                <a:cxn ang="0">
                  <a:pos x="1965" y="0"/>
                </a:cxn>
                <a:cxn ang="0">
                  <a:pos x="1965" y="0"/>
                </a:cxn>
              </a:cxnLst>
              <a:rect l="0" t="0" r="r" b="b"/>
              <a:pathLst>
                <a:path w="2083" h="1454">
                  <a:moveTo>
                    <a:pt x="1965" y="0"/>
                  </a:moveTo>
                  <a:lnTo>
                    <a:pt x="0" y="1252"/>
                  </a:lnTo>
                  <a:lnTo>
                    <a:pt x="126" y="1453"/>
                  </a:lnTo>
                  <a:lnTo>
                    <a:pt x="2082" y="185"/>
                  </a:lnTo>
                  <a:lnTo>
                    <a:pt x="1965" y="0"/>
                  </a:lnTo>
                  <a:lnTo>
                    <a:pt x="1965" y="0"/>
                  </a:lnTo>
                </a:path>
              </a:pathLst>
            </a:custGeom>
            <a:solidFill>
              <a:srgbClr val="FFEA65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7" name="Freeform 67"/>
            <p:cNvSpPr>
              <a:spLocks/>
            </p:cNvSpPr>
            <p:nvPr/>
          </p:nvSpPr>
          <p:spPr bwMode="auto">
            <a:xfrm>
              <a:off x="1632" y="1440"/>
              <a:ext cx="2067" cy="1435"/>
            </a:xfrm>
            <a:custGeom>
              <a:avLst/>
              <a:gdLst/>
              <a:ahLst/>
              <a:cxnLst>
                <a:cxn ang="0">
                  <a:pos x="1961" y="0"/>
                </a:cxn>
                <a:cxn ang="0">
                  <a:pos x="0" y="1250"/>
                </a:cxn>
                <a:cxn ang="0">
                  <a:pos x="115" y="1434"/>
                </a:cxn>
                <a:cxn ang="0">
                  <a:pos x="2067" y="172"/>
                </a:cxn>
                <a:cxn ang="0">
                  <a:pos x="1961" y="0"/>
                </a:cxn>
                <a:cxn ang="0">
                  <a:pos x="1961" y="0"/>
                </a:cxn>
              </a:cxnLst>
              <a:rect l="0" t="0" r="r" b="b"/>
              <a:pathLst>
                <a:path w="2068" h="1435">
                  <a:moveTo>
                    <a:pt x="1961" y="0"/>
                  </a:moveTo>
                  <a:lnTo>
                    <a:pt x="0" y="1250"/>
                  </a:lnTo>
                  <a:lnTo>
                    <a:pt x="115" y="1434"/>
                  </a:lnTo>
                  <a:lnTo>
                    <a:pt x="2067" y="172"/>
                  </a:lnTo>
                  <a:lnTo>
                    <a:pt x="1961" y="0"/>
                  </a:lnTo>
                  <a:lnTo>
                    <a:pt x="1961" y="0"/>
                  </a:lnTo>
                </a:path>
              </a:pathLst>
            </a:custGeom>
            <a:solidFill>
              <a:srgbClr val="FFEB6D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8" name="Freeform 68"/>
            <p:cNvSpPr>
              <a:spLocks/>
            </p:cNvSpPr>
            <p:nvPr/>
          </p:nvSpPr>
          <p:spPr bwMode="auto">
            <a:xfrm>
              <a:off x="1624" y="1417"/>
              <a:ext cx="2052" cy="1417"/>
            </a:xfrm>
            <a:custGeom>
              <a:avLst/>
              <a:gdLst/>
              <a:ahLst/>
              <a:cxnLst>
                <a:cxn ang="0">
                  <a:pos x="1955" y="0"/>
                </a:cxn>
                <a:cxn ang="0">
                  <a:pos x="0" y="1247"/>
                </a:cxn>
                <a:cxn ang="0">
                  <a:pos x="105" y="1414"/>
                </a:cxn>
                <a:cxn ang="0">
                  <a:pos x="2051" y="155"/>
                </a:cxn>
                <a:cxn ang="0">
                  <a:pos x="1955" y="0"/>
                </a:cxn>
                <a:cxn ang="0">
                  <a:pos x="1955" y="0"/>
                </a:cxn>
              </a:cxnLst>
              <a:rect l="0" t="0" r="r" b="b"/>
              <a:pathLst>
                <a:path w="2052" h="1415">
                  <a:moveTo>
                    <a:pt x="1955" y="0"/>
                  </a:moveTo>
                  <a:lnTo>
                    <a:pt x="0" y="1247"/>
                  </a:lnTo>
                  <a:lnTo>
                    <a:pt x="105" y="1414"/>
                  </a:lnTo>
                  <a:lnTo>
                    <a:pt x="2051" y="155"/>
                  </a:lnTo>
                  <a:lnTo>
                    <a:pt x="1955" y="0"/>
                  </a:lnTo>
                  <a:lnTo>
                    <a:pt x="1955" y="0"/>
                  </a:lnTo>
                </a:path>
              </a:pathLst>
            </a:custGeom>
            <a:solidFill>
              <a:srgbClr val="FFED74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" name="Freeform 69"/>
            <p:cNvSpPr>
              <a:spLocks/>
            </p:cNvSpPr>
            <p:nvPr/>
          </p:nvSpPr>
          <p:spPr bwMode="auto">
            <a:xfrm>
              <a:off x="1632" y="1440"/>
              <a:ext cx="2038" cy="1392"/>
            </a:xfrm>
            <a:custGeom>
              <a:avLst/>
              <a:gdLst/>
              <a:ahLst/>
              <a:cxnLst>
                <a:cxn ang="0">
                  <a:pos x="1949" y="0"/>
                </a:cxn>
                <a:cxn ang="0">
                  <a:pos x="0" y="1241"/>
                </a:cxn>
                <a:cxn ang="0">
                  <a:pos x="96" y="1391"/>
                </a:cxn>
                <a:cxn ang="0">
                  <a:pos x="2036" y="138"/>
                </a:cxn>
                <a:cxn ang="0">
                  <a:pos x="1949" y="0"/>
                </a:cxn>
                <a:cxn ang="0">
                  <a:pos x="1949" y="0"/>
                </a:cxn>
              </a:cxnLst>
              <a:rect l="0" t="0" r="r" b="b"/>
              <a:pathLst>
                <a:path w="2037" h="1392">
                  <a:moveTo>
                    <a:pt x="1949" y="0"/>
                  </a:moveTo>
                  <a:lnTo>
                    <a:pt x="0" y="1241"/>
                  </a:lnTo>
                  <a:lnTo>
                    <a:pt x="96" y="1391"/>
                  </a:lnTo>
                  <a:lnTo>
                    <a:pt x="2036" y="138"/>
                  </a:lnTo>
                  <a:lnTo>
                    <a:pt x="1949" y="0"/>
                  </a:lnTo>
                  <a:lnTo>
                    <a:pt x="1949" y="0"/>
                  </a:lnTo>
                </a:path>
              </a:pathLst>
            </a:custGeom>
            <a:solidFill>
              <a:srgbClr val="FFEE7B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" name="Freeform 70"/>
            <p:cNvSpPr>
              <a:spLocks/>
            </p:cNvSpPr>
            <p:nvPr/>
          </p:nvSpPr>
          <p:spPr bwMode="auto">
            <a:xfrm>
              <a:off x="1642" y="1464"/>
              <a:ext cx="2023" cy="1372"/>
            </a:xfrm>
            <a:custGeom>
              <a:avLst/>
              <a:gdLst/>
              <a:ahLst/>
              <a:cxnLst>
                <a:cxn ang="0">
                  <a:pos x="1945" y="0"/>
                </a:cxn>
                <a:cxn ang="0">
                  <a:pos x="0" y="1238"/>
                </a:cxn>
                <a:cxn ang="0">
                  <a:pos x="88" y="1370"/>
                </a:cxn>
                <a:cxn ang="0">
                  <a:pos x="2021" y="122"/>
                </a:cxn>
                <a:cxn ang="0">
                  <a:pos x="1945" y="0"/>
                </a:cxn>
                <a:cxn ang="0">
                  <a:pos x="1945" y="0"/>
                </a:cxn>
              </a:cxnLst>
              <a:rect l="0" t="0" r="r" b="b"/>
              <a:pathLst>
                <a:path w="2022" h="1371">
                  <a:moveTo>
                    <a:pt x="1945" y="0"/>
                  </a:moveTo>
                  <a:lnTo>
                    <a:pt x="0" y="1238"/>
                  </a:lnTo>
                  <a:lnTo>
                    <a:pt x="88" y="1370"/>
                  </a:lnTo>
                  <a:lnTo>
                    <a:pt x="2021" y="122"/>
                  </a:lnTo>
                  <a:lnTo>
                    <a:pt x="1945" y="0"/>
                  </a:lnTo>
                  <a:lnTo>
                    <a:pt x="1945" y="0"/>
                  </a:lnTo>
                </a:path>
              </a:pathLst>
            </a:custGeom>
            <a:solidFill>
              <a:srgbClr val="FFF082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" name="Freeform 71"/>
            <p:cNvSpPr>
              <a:spLocks/>
            </p:cNvSpPr>
            <p:nvPr/>
          </p:nvSpPr>
          <p:spPr bwMode="auto">
            <a:xfrm>
              <a:off x="1638" y="1443"/>
              <a:ext cx="2004" cy="1350"/>
            </a:xfrm>
            <a:custGeom>
              <a:avLst/>
              <a:gdLst/>
              <a:ahLst/>
              <a:cxnLst>
                <a:cxn ang="0">
                  <a:pos x="1938" y="0"/>
                </a:cxn>
                <a:cxn ang="0">
                  <a:pos x="0" y="1232"/>
                </a:cxn>
                <a:cxn ang="0">
                  <a:pos x="78" y="1349"/>
                </a:cxn>
                <a:cxn ang="0">
                  <a:pos x="2004" y="106"/>
                </a:cxn>
                <a:cxn ang="0">
                  <a:pos x="1938" y="0"/>
                </a:cxn>
                <a:cxn ang="0">
                  <a:pos x="1938" y="0"/>
                </a:cxn>
              </a:cxnLst>
              <a:rect l="0" t="0" r="r" b="b"/>
              <a:pathLst>
                <a:path w="2005" h="1350">
                  <a:moveTo>
                    <a:pt x="1938" y="0"/>
                  </a:moveTo>
                  <a:lnTo>
                    <a:pt x="0" y="1232"/>
                  </a:lnTo>
                  <a:lnTo>
                    <a:pt x="78" y="1349"/>
                  </a:lnTo>
                  <a:lnTo>
                    <a:pt x="2004" y="106"/>
                  </a:lnTo>
                  <a:lnTo>
                    <a:pt x="1938" y="0"/>
                  </a:lnTo>
                  <a:lnTo>
                    <a:pt x="1938" y="0"/>
                  </a:lnTo>
                </a:path>
              </a:pathLst>
            </a:custGeom>
            <a:solidFill>
              <a:srgbClr val="FFF18A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" name="Freeform 72"/>
            <p:cNvSpPr>
              <a:spLocks/>
            </p:cNvSpPr>
            <p:nvPr/>
          </p:nvSpPr>
          <p:spPr bwMode="auto">
            <a:xfrm>
              <a:off x="1656" y="1464"/>
              <a:ext cx="1990" cy="1330"/>
            </a:xfrm>
            <a:custGeom>
              <a:avLst/>
              <a:gdLst/>
              <a:ahLst/>
              <a:cxnLst>
                <a:cxn ang="0">
                  <a:pos x="1933" y="0"/>
                </a:cxn>
                <a:cxn ang="0">
                  <a:pos x="0" y="1229"/>
                </a:cxn>
                <a:cxn ang="0">
                  <a:pos x="69" y="1329"/>
                </a:cxn>
                <a:cxn ang="0">
                  <a:pos x="1989" y="91"/>
                </a:cxn>
                <a:cxn ang="0">
                  <a:pos x="1933" y="0"/>
                </a:cxn>
                <a:cxn ang="0">
                  <a:pos x="1933" y="0"/>
                </a:cxn>
              </a:cxnLst>
              <a:rect l="0" t="0" r="r" b="b"/>
              <a:pathLst>
                <a:path w="1990" h="1330">
                  <a:moveTo>
                    <a:pt x="1933" y="0"/>
                  </a:moveTo>
                  <a:lnTo>
                    <a:pt x="0" y="1229"/>
                  </a:lnTo>
                  <a:lnTo>
                    <a:pt x="69" y="1329"/>
                  </a:lnTo>
                  <a:lnTo>
                    <a:pt x="1989" y="91"/>
                  </a:lnTo>
                  <a:lnTo>
                    <a:pt x="1933" y="0"/>
                  </a:lnTo>
                  <a:lnTo>
                    <a:pt x="1933" y="0"/>
                  </a:lnTo>
                </a:path>
              </a:pathLst>
            </a:custGeom>
            <a:solidFill>
              <a:srgbClr val="FFF29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" name="Freeform 73"/>
            <p:cNvSpPr>
              <a:spLocks/>
            </p:cNvSpPr>
            <p:nvPr/>
          </p:nvSpPr>
          <p:spPr bwMode="auto">
            <a:xfrm>
              <a:off x="1656" y="1486"/>
              <a:ext cx="1976" cy="1311"/>
            </a:xfrm>
            <a:custGeom>
              <a:avLst/>
              <a:gdLst/>
              <a:ahLst/>
              <a:cxnLst>
                <a:cxn ang="0">
                  <a:pos x="1928" y="0"/>
                </a:cxn>
                <a:cxn ang="0">
                  <a:pos x="0" y="1227"/>
                </a:cxn>
                <a:cxn ang="0">
                  <a:pos x="61" y="1310"/>
                </a:cxn>
                <a:cxn ang="0">
                  <a:pos x="1975" y="75"/>
                </a:cxn>
                <a:cxn ang="0">
                  <a:pos x="1928" y="0"/>
                </a:cxn>
                <a:cxn ang="0">
                  <a:pos x="1928" y="0"/>
                </a:cxn>
              </a:cxnLst>
              <a:rect l="0" t="0" r="r" b="b"/>
              <a:pathLst>
                <a:path w="1976" h="1311">
                  <a:moveTo>
                    <a:pt x="1928" y="0"/>
                  </a:moveTo>
                  <a:lnTo>
                    <a:pt x="0" y="1227"/>
                  </a:lnTo>
                  <a:lnTo>
                    <a:pt x="61" y="1310"/>
                  </a:lnTo>
                  <a:lnTo>
                    <a:pt x="1975" y="75"/>
                  </a:lnTo>
                  <a:lnTo>
                    <a:pt x="1928" y="0"/>
                  </a:lnTo>
                  <a:lnTo>
                    <a:pt x="1928" y="0"/>
                  </a:lnTo>
                </a:path>
              </a:pathLst>
            </a:custGeom>
            <a:solidFill>
              <a:srgbClr val="FFF498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" name="Freeform 74"/>
            <p:cNvSpPr>
              <a:spLocks/>
            </p:cNvSpPr>
            <p:nvPr/>
          </p:nvSpPr>
          <p:spPr bwMode="auto">
            <a:xfrm>
              <a:off x="1665" y="1497"/>
              <a:ext cx="1961" cy="1287"/>
            </a:xfrm>
            <a:custGeom>
              <a:avLst/>
              <a:gdLst/>
              <a:ahLst/>
              <a:cxnLst>
                <a:cxn ang="0">
                  <a:pos x="1924" y="0"/>
                </a:cxn>
                <a:cxn ang="0">
                  <a:pos x="0" y="1223"/>
                </a:cxn>
                <a:cxn ang="0">
                  <a:pos x="52" y="1288"/>
                </a:cxn>
                <a:cxn ang="0">
                  <a:pos x="1960" y="58"/>
                </a:cxn>
                <a:cxn ang="0">
                  <a:pos x="1924" y="0"/>
                </a:cxn>
                <a:cxn ang="0">
                  <a:pos x="1924" y="0"/>
                </a:cxn>
              </a:cxnLst>
              <a:rect l="0" t="0" r="r" b="b"/>
              <a:pathLst>
                <a:path w="1961" h="1289">
                  <a:moveTo>
                    <a:pt x="1924" y="0"/>
                  </a:moveTo>
                  <a:lnTo>
                    <a:pt x="0" y="1223"/>
                  </a:lnTo>
                  <a:lnTo>
                    <a:pt x="52" y="1288"/>
                  </a:lnTo>
                  <a:lnTo>
                    <a:pt x="1960" y="58"/>
                  </a:lnTo>
                  <a:lnTo>
                    <a:pt x="1924" y="0"/>
                  </a:lnTo>
                  <a:lnTo>
                    <a:pt x="1924" y="0"/>
                  </a:lnTo>
                </a:path>
              </a:pathLst>
            </a:custGeom>
            <a:solidFill>
              <a:srgbClr val="FFF59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5" name="Freeform 75"/>
            <p:cNvSpPr>
              <a:spLocks/>
            </p:cNvSpPr>
            <p:nvPr/>
          </p:nvSpPr>
          <p:spPr bwMode="auto">
            <a:xfrm>
              <a:off x="1671" y="1506"/>
              <a:ext cx="1946" cy="1269"/>
            </a:xfrm>
            <a:custGeom>
              <a:avLst/>
              <a:gdLst/>
              <a:ahLst/>
              <a:cxnLst>
                <a:cxn ang="0">
                  <a:pos x="1917" y="0"/>
                </a:cxn>
                <a:cxn ang="0">
                  <a:pos x="0" y="1218"/>
                </a:cxn>
                <a:cxn ang="0">
                  <a:pos x="41" y="1269"/>
                </a:cxn>
                <a:cxn ang="0">
                  <a:pos x="1944" y="41"/>
                </a:cxn>
                <a:cxn ang="0">
                  <a:pos x="1917" y="0"/>
                </a:cxn>
                <a:cxn ang="0">
                  <a:pos x="1917" y="0"/>
                </a:cxn>
              </a:cxnLst>
              <a:rect l="0" t="0" r="r" b="b"/>
              <a:pathLst>
                <a:path w="1945" h="1270">
                  <a:moveTo>
                    <a:pt x="1917" y="0"/>
                  </a:moveTo>
                  <a:lnTo>
                    <a:pt x="0" y="1218"/>
                  </a:lnTo>
                  <a:lnTo>
                    <a:pt x="41" y="1269"/>
                  </a:lnTo>
                  <a:lnTo>
                    <a:pt x="1944" y="41"/>
                  </a:lnTo>
                  <a:lnTo>
                    <a:pt x="1917" y="0"/>
                  </a:lnTo>
                  <a:lnTo>
                    <a:pt x="1917" y="0"/>
                  </a:lnTo>
                </a:path>
              </a:pathLst>
            </a:custGeom>
            <a:solidFill>
              <a:srgbClr val="FFF7A7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6" name="Freeform 76"/>
            <p:cNvSpPr>
              <a:spLocks/>
            </p:cNvSpPr>
            <p:nvPr/>
          </p:nvSpPr>
          <p:spPr bwMode="auto">
            <a:xfrm>
              <a:off x="1824" y="1781"/>
              <a:ext cx="2135" cy="1402"/>
            </a:xfrm>
            <a:custGeom>
              <a:avLst/>
              <a:gdLst/>
              <a:ahLst/>
              <a:cxnLst>
                <a:cxn ang="0">
                  <a:pos x="16" y="1338"/>
                </a:cxn>
                <a:cxn ang="0">
                  <a:pos x="8" y="1347"/>
                </a:cxn>
                <a:cxn ang="0">
                  <a:pos x="2" y="1355"/>
                </a:cxn>
                <a:cxn ang="0">
                  <a:pos x="0" y="1365"/>
                </a:cxn>
                <a:cxn ang="0">
                  <a:pos x="2" y="1376"/>
                </a:cxn>
                <a:cxn ang="0">
                  <a:pos x="6" y="1385"/>
                </a:cxn>
                <a:cxn ang="0">
                  <a:pos x="6" y="1385"/>
                </a:cxn>
                <a:cxn ang="0">
                  <a:pos x="12" y="1393"/>
                </a:cxn>
                <a:cxn ang="0">
                  <a:pos x="23" y="1399"/>
                </a:cxn>
                <a:cxn ang="0">
                  <a:pos x="31" y="1402"/>
                </a:cxn>
                <a:cxn ang="0">
                  <a:pos x="44" y="1399"/>
                </a:cxn>
                <a:cxn ang="0">
                  <a:pos x="55" y="1395"/>
                </a:cxn>
                <a:cxn ang="0">
                  <a:pos x="2115" y="61"/>
                </a:cxn>
                <a:cxn ang="0">
                  <a:pos x="2115" y="61"/>
                </a:cxn>
                <a:cxn ang="0">
                  <a:pos x="2124" y="54"/>
                </a:cxn>
                <a:cxn ang="0">
                  <a:pos x="2128" y="46"/>
                </a:cxn>
                <a:cxn ang="0">
                  <a:pos x="2133" y="36"/>
                </a:cxn>
                <a:cxn ang="0">
                  <a:pos x="2130" y="25"/>
                </a:cxn>
                <a:cxn ang="0">
                  <a:pos x="2126" y="15"/>
                </a:cxn>
                <a:cxn ang="0">
                  <a:pos x="2126" y="15"/>
                </a:cxn>
                <a:cxn ang="0">
                  <a:pos x="2119" y="6"/>
                </a:cxn>
                <a:cxn ang="0">
                  <a:pos x="2109" y="2"/>
                </a:cxn>
                <a:cxn ang="0">
                  <a:pos x="2098" y="0"/>
                </a:cxn>
                <a:cxn ang="0">
                  <a:pos x="2090" y="0"/>
                </a:cxn>
                <a:cxn ang="0">
                  <a:pos x="2080" y="4"/>
                </a:cxn>
                <a:cxn ang="0">
                  <a:pos x="16" y="1338"/>
                </a:cxn>
                <a:cxn ang="0">
                  <a:pos x="16" y="1338"/>
                </a:cxn>
              </a:cxnLst>
              <a:rect l="0" t="0" r="r" b="b"/>
              <a:pathLst>
                <a:path w="2134" h="1403">
                  <a:moveTo>
                    <a:pt x="16" y="1338"/>
                  </a:moveTo>
                  <a:lnTo>
                    <a:pt x="8" y="1347"/>
                  </a:lnTo>
                  <a:lnTo>
                    <a:pt x="2" y="1355"/>
                  </a:lnTo>
                  <a:lnTo>
                    <a:pt x="0" y="1365"/>
                  </a:lnTo>
                  <a:lnTo>
                    <a:pt x="2" y="1376"/>
                  </a:lnTo>
                  <a:lnTo>
                    <a:pt x="6" y="1385"/>
                  </a:lnTo>
                  <a:lnTo>
                    <a:pt x="6" y="1385"/>
                  </a:lnTo>
                  <a:lnTo>
                    <a:pt x="12" y="1393"/>
                  </a:lnTo>
                  <a:lnTo>
                    <a:pt x="23" y="1399"/>
                  </a:lnTo>
                  <a:lnTo>
                    <a:pt x="31" y="1402"/>
                  </a:lnTo>
                  <a:lnTo>
                    <a:pt x="44" y="1399"/>
                  </a:lnTo>
                  <a:lnTo>
                    <a:pt x="55" y="1395"/>
                  </a:lnTo>
                  <a:lnTo>
                    <a:pt x="2115" y="61"/>
                  </a:lnTo>
                  <a:lnTo>
                    <a:pt x="2115" y="61"/>
                  </a:lnTo>
                  <a:lnTo>
                    <a:pt x="2124" y="54"/>
                  </a:lnTo>
                  <a:lnTo>
                    <a:pt x="2128" y="46"/>
                  </a:lnTo>
                  <a:lnTo>
                    <a:pt x="2133" y="36"/>
                  </a:lnTo>
                  <a:lnTo>
                    <a:pt x="2130" y="25"/>
                  </a:lnTo>
                  <a:lnTo>
                    <a:pt x="2126" y="15"/>
                  </a:lnTo>
                  <a:lnTo>
                    <a:pt x="2126" y="15"/>
                  </a:lnTo>
                  <a:lnTo>
                    <a:pt x="2119" y="6"/>
                  </a:lnTo>
                  <a:lnTo>
                    <a:pt x="2109" y="2"/>
                  </a:lnTo>
                  <a:lnTo>
                    <a:pt x="2098" y="0"/>
                  </a:lnTo>
                  <a:lnTo>
                    <a:pt x="2090" y="0"/>
                  </a:lnTo>
                  <a:lnTo>
                    <a:pt x="2080" y="4"/>
                  </a:lnTo>
                  <a:lnTo>
                    <a:pt x="16" y="1338"/>
                  </a:lnTo>
                  <a:lnTo>
                    <a:pt x="16" y="1338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7" name="Freeform 77"/>
            <p:cNvSpPr>
              <a:spLocks/>
            </p:cNvSpPr>
            <p:nvPr/>
          </p:nvSpPr>
          <p:spPr bwMode="auto">
            <a:xfrm>
              <a:off x="1789" y="1727"/>
              <a:ext cx="2130" cy="1401"/>
            </a:xfrm>
            <a:custGeom>
              <a:avLst/>
              <a:gdLst/>
              <a:ahLst/>
              <a:cxnLst>
                <a:cxn ang="0">
                  <a:pos x="17" y="1337"/>
                </a:cxn>
                <a:cxn ang="0">
                  <a:pos x="8" y="1345"/>
                </a:cxn>
                <a:cxn ang="0">
                  <a:pos x="2" y="1353"/>
                </a:cxn>
                <a:cxn ang="0">
                  <a:pos x="0" y="1364"/>
                </a:cxn>
                <a:cxn ang="0">
                  <a:pos x="0" y="1374"/>
                </a:cxn>
                <a:cxn ang="0">
                  <a:pos x="6" y="1385"/>
                </a:cxn>
                <a:cxn ang="0">
                  <a:pos x="6" y="1385"/>
                </a:cxn>
                <a:cxn ang="0">
                  <a:pos x="13" y="1393"/>
                </a:cxn>
                <a:cxn ang="0">
                  <a:pos x="20" y="1397"/>
                </a:cxn>
                <a:cxn ang="0">
                  <a:pos x="31" y="1400"/>
                </a:cxn>
                <a:cxn ang="0">
                  <a:pos x="42" y="1400"/>
                </a:cxn>
                <a:cxn ang="0">
                  <a:pos x="52" y="1395"/>
                </a:cxn>
                <a:cxn ang="0">
                  <a:pos x="2114" y="63"/>
                </a:cxn>
                <a:cxn ang="0">
                  <a:pos x="2114" y="63"/>
                </a:cxn>
                <a:cxn ang="0">
                  <a:pos x="2123" y="54"/>
                </a:cxn>
                <a:cxn ang="0">
                  <a:pos x="2126" y="47"/>
                </a:cxn>
                <a:cxn ang="0">
                  <a:pos x="2129" y="36"/>
                </a:cxn>
                <a:cxn ang="0">
                  <a:pos x="2126" y="25"/>
                </a:cxn>
                <a:cxn ang="0">
                  <a:pos x="2123" y="15"/>
                </a:cxn>
                <a:cxn ang="0">
                  <a:pos x="2123" y="15"/>
                </a:cxn>
                <a:cxn ang="0">
                  <a:pos x="2116" y="6"/>
                </a:cxn>
                <a:cxn ang="0">
                  <a:pos x="2105" y="2"/>
                </a:cxn>
                <a:cxn ang="0">
                  <a:pos x="2098" y="0"/>
                </a:cxn>
                <a:cxn ang="0">
                  <a:pos x="2087" y="0"/>
                </a:cxn>
                <a:cxn ang="0">
                  <a:pos x="2077" y="4"/>
                </a:cxn>
                <a:cxn ang="0">
                  <a:pos x="17" y="1337"/>
                </a:cxn>
                <a:cxn ang="0">
                  <a:pos x="17" y="1337"/>
                </a:cxn>
              </a:cxnLst>
              <a:rect l="0" t="0" r="r" b="b"/>
              <a:pathLst>
                <a:path w="2130" h="1401">
                  <a:moveTo>
                    <a:pt x="17" y="1337"/>
                  </a:moveTo>
                  <a:lnTo>
                    <a:pt x="8" y="1345"/>
                  </a:lnTo>
                  <a:lnTo>
                    <a:pt x="2" y="1353"/>
                  </a:lnTo>
                  <a:lnTo>
                    <a:pt x="0" y="1364"/>
                  </a:lnTo>
                  <a:lnTo>
                    <a:pt x="0" y="1374"/>
                  </a:lnTo>
                  <a:lnTo>
                    <a:pt x="6" y="1385"/>
                  </a:lnTo>
                  <a:lnTo>
                    <a:pt x="6" y="1385"/>
                  </a:lnTo>
                  <a:lnTo>
                    <a:pt x="13" y="1393"/>
                  </a:lnTo>
                  <a:lnTo>
                    <a:pt x="20" y="1397"/>
                  </a:lnTo>
                  <a:lnTo>
                    <a:pt x="31" y="1400"/>
                  </a:lnTo>
                  <a:lnTo>
                    <a:pt x="42" y="1400"/>
                  </a:lnTo>
                  <a:lnTo>
                    <a:pt x="52" y="1395"/>
                  </a:lnTo>
                  <a:lnTo>
                    <a:pt x="2114" y="63"/>
                  </a:lnTo>
                  <a:lnTo>
                    <a:pt x="2114" y="63"/>
                  </a:lnTo>
                  <a:lnTo>
                    <a:pt x="2123" y="54"/>
                  </a:lnTo>
                  <a:lnTo>
                    <a:pt x="2126" y="47"/>
                  </a:lnTo>
                  <a:lnTo>
                    <a:pt x="2129" y="36"/>
                  </a:lnTo>
                  <a:lnTo>
                    <a:pt x="2126" y="25"/>
                  </a:lnTo>
                  <a:lnTo>
                    <a:pt x="2123" y="15"/>
                  </a:lnTo>
                  <a:lnTo>
                    <a:pt x="2123" y="15"/>
                  </a:lnTo>
                  <a:lnTo>
                    <a:pt x="2116" y="6"/>
                  </a:lnTo>
                  <a:lnTo>
                    <a:pt x="2105" y="2"/>
                  </a:lnTo>
                  <a:lnTo>
                    <a:pt x="2098" y="0"/>
                  </a:lnTo>
                  <a:lnTo>
                    <a:pt x="2087" y="0"/>
                  </a:lnTo>
                  <a:lnTo>
                    <a:pt x="2077" y="4"/>
                  </a:lnTo>
                  <a:lnTo>
                    <a:pt x="17" y="1337"/>
                  </a:lnTo>
                  <a:lnTo>
                    <a:pt x="17" y="1337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8" name="Freeform 78"/>
            <p:cNvSpPr>
              <a:spLocks/>
            </p:cNvSpPr>
            <p:nvPr/>
          </p:nvSpPr>
          <p:spPr bwMode="auto">
            <a:xfrm>
              <a:off x="1751" y="1661"/>
              <a:ext cx="2129" cy="1407"/>
            </a:xfrm>
            <a:custGeom>
              <a:avLst/>
              <a:gdLst/>
              <a:ahLst/>
              <a:cxnLst>
                <a:cxn ang="0">
                  <a:pos x="18" y="1327"/>
                </a:cxn>
                <a:cxn ang="0">
                  <a:pos x="8" y="1335"/>
                </a:cxn>
                <a:cxn ang="0">
                  <a:pos x="2" y="1348"/>
                </a:cxn>
                <a:cxn ang="0">
                  <a:pos x="0" y="1360"/>
                </a:cxn>
                <a:cxn ang="0">
                  <a:pos x="2" y="1374"/>
                </a:cxn>
                <a:cxn ang="0">
                  <a:pos x="6" y="1386"/>
                </a:cxn>
                <a:cxn ang="0">
                  <a:pos x="6" y="1386"/>
                </a:cxn>
                <a:cxn ang="0">
                  <a:pos x="14" y="1397"/>
                </a:cxn>
                <a:cxn ang="0">
                  <a:pos x="27" y="1401"/>
                </a:cxn>
                <a:cxn ang="0">
                  <a:pos x="39" y="1406"/>
                </a:cxn>
                <a:cxn ang="0">
                  <a:pos x="52" y="1403"/>
                </a:cxn>
                <a:cxn ang="0">
                  <a:pos x="64" y="1397"/>
                </a:cxn>
                <a:cxn ang="0">
                  <a:pos x="2109" y="78"/>
                </a:cxn>
                <a:cxn ang="0">
                  <a:pos x="2109" y="78"/>
                </a:cxn>
                <a:cxn ang="0">
                  <a:pos x="2117" y="67"/>
                </a:cxn>
                <a:cxn ang="0">
                  <a:pos x="2123" y="57"/>
                </a:cxn>
                <a:cxn ang="0">
                  <a:pos x="2128" y="43"/>
                </a:cxn>
                <a:cxn ang="0">
                  <a:pos x="2125" y="31"/>
                </a:cxn>
                <a:cxn ang="0">
                  <a:pos x="2121" y="18"/>
                </a:cxn>
                <a:cxn ang="0">
                  <a:pos x="2121" y="18"/>
                </a:cxn>
                <a:cxn ang="0">
                  <a:pos x="2111" y="8"/>
                </a:cxn>
                <a:cxn ang="0">
                  <a:pos x="2100" y="2"/>
                </a:cxn>
                <a:cxn ang="0">
                  <a:pos x="2088" y="0"/>
                </a:cxn>
                <a:cxn ang="0">
                  <a:pos x="2075" y="2"/>
                </a:cxn>
                <a:cxn ang="0">
                  <a:pos x="2063" y="6"/>
                </a:cxn>
                <a:cxn ang="0">
                  <a:pos x="18" y="1327"/>
                </a:cxn>
                <a:cxn ang="0">
                  <a:pos x="18" y="1327"/>
                </a:cxn>
              </a:cxnLst>
              <a:rect l="0" t="0" r="r" b="b"/>
              <a:pathLst>
                <a:path w="2129" h="1407">
                  <a:moveTo>
                    <a:pt x="18" y="1327"/>
                  </a:moveTo>
                  <a:lnTo>
                    <a:pt x="8" y="1335"/>
                  </a:lnTo>
                  <a:lnTo>
                    <a:pt x="2" y="1348"/>
                  </a:lnTo>
                  <a:lnTo>
                    <a:pt x="0" y="1360"/>
                  </a:lnTo>
                  <a:lnTo>
                    <a:pt x="2" y="1374"/>
                  </a:lnTo>
                  <a:lnTo>
                    <a:pt x="6" y="1386"/>
                  </a:lnTo>
                  <a:lnTo>
                    <a:pt x="6" y="1386"/>
                  </a:lnTo>
                  <a:lnTo>
                    <a:pt x="14" y="1397"/>
                  </a:lnTo>
                  <a:lnTo>
                    <a:pt x="27" y="1401"/>
                  </a:lnTo>
                  <a:lnTo>
                    <a:pt x="39" y="1406"/>
                  </a:lnTo>
                  <a:lnTo>
                    <a:pt x="52" y="1403"/>
                  </a:lnTo>
                  <a:lnTo>
                    <a:pt x="64" y="1397"/>
                  </a:lnTo>
                  <a:lnTo>
                    <a:pt x="2109" y="78"/>
                  </a:lnTo>
                  <a:lnTo>
                    <a:pt x="2109" y="78"/>
                  </a:lnTo>
                  <a:lnTo>
                    <a:pt x="2117" y="67"/>
                  </a:lnTo>
                  <a:lnTo>
                    <a:pt x="2123" y="57"/>
                  </a:lnTo>
                  <a:lnTo>
                    <a:pt x="2128" y="43"/>
                  </a:lnTo>
                  <a:lnTo>
                    <a:pt x="2125" y="31"/>
                  </a:lnTo>
                  <a:lnTo>
                    <a:pt x="2121" y="18"/>
                  </a:lnTo>
                  <a:lnTo>
                    <a:pt x="2121" y="18"/>
                  </a:lnTo>
                  <a:lnTo>
                    <a:pt x="2111" y="8"/>
                  </a:lnTo>
                  <a:lnTo>
                    <a:pt x="2100" y="2"/>
                  </a:lnTo>
                  <a:lnTo>
                    <a:pt x="2088" y="0"/>
                  </a:lnTo>
                  <a:lnTo>
                    <a:pt x="2075" y="2"/>
                  </a:lnTo>
                  <a:lnTo>
                    <a:pt x="2063" y="6"/>
                  </a:lnTo>
                  <a:lnTo>
                    <a:pt x="18" y="1327"/>
                  </a:lnTo>
                  <a:lnTo>
                    <a:pt x="18" y="1327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" name="Freeform 79"/>
            <p:cNvSpPr>
              <a:spLocks/>
            </p:cNvSpPr>
            <p:nvPr/>
          </p:nvSpPr>
          <p:spPr bwMode="auto">
            <a:xfrm>
              <a:off x="1695" y="1574"/>
              <a:ext cx="2134" cy="1417"/>
            </a:xfrm>
            <a:custGeom>
              <a:avLst/>
              <a:gdLst/>
              <a:ahLst/>
              <a:cxnLst>
                <a:cxn ang="0">
                  <a:pos x="82" y="1408"/>
                </a:cxn>
                <a:cxn ang="0">
                  <a:pos x="73" y="1410"/>
                </a:cxn>
                <a:cxn ang="0">
                  <a:pos x="64" y="1414"/>
                </a:cxn>
                <a:cxn ang="0">
                  <a:pos x="57" y="1414"/>
                </a:cxn>
                <a:cxn ang="0">
                  <a:pos x="50" y="1417"/>
                </a:cxn>
                <a:cxn ang="0">
                  <a:pos x="41" y="1414"/>
                </a:cxn>
                <a:cxn ang="0">
                  <a:pos x="34" y="1412"/>
                </a:cxn>
                <a:cxn ang="0">
                  <a:pos x="25" y="1408"/>
                </a:cxn>
                <a:cxn ang="0">
                  <a:pos x="18" y="1403"/>
                </a:cxn>
                <a:cxn ang="0">
                  <a:pos x="13" y="1397"/>
                </a:cxn>
                <a:cxn ang="0">
                  <a:pos x="8" y="1391"/>
                </a:cxn>
                <a:cxn ang="0">
                  <a:pos x="8" y="1391"/>
                </a:cxn>
                <a:cxn ang="0">
                  <a:pos x="4" y="1382"/>
                </a:cxn>
                <a:cxn ang="0">
                  <a:pos x="2" y="1376"/>
                </a:cxn>
                <a:cxn ang="0">
                  <a:pos x="0" y="1368"/>
                </a:cxn>
                <a:cxn ang="0">
                  <a:pos x="0" y="1359"/>
                </a:cxn>
                <a:cxn ang="0">
                  <a:pos x="0" y="1350"/>
                </a:cxn>
                <a:cxn ang="0">
                  <a:pos x="4" y="1345"/>
                </a:cxn>
                <a:cxn ang="0">
                  <a:pos x="6" y="1336"/>
                </a:cxn>
                <a:cxn ang="0">
                  <a:pos x="13" y="1330"/>
                </a:cxn>
                <a:cxn ang="0">
                  <a:pos x="16" y="1323"/>
                </a:cxn>
                <a:cxn ang="0">
                  <a:pos x="25" y="1320"/>
                </a:cxn>
                <a:cxn ang="0">
                  <a:pos x="2052" y="7"/>
                </a:cxn>
                <a:cxn ang="0">
                  <a:pos x="2052" y="7"/>
                </a:cxn>
                <a:cxn ang="0">
                  <a:pos x="2061" y="3"/>
                </a:cxn>
                <a:cxn ang="0">
                  <a:pos x="2067" y="0"/>
                </a:cxn>
                <a:cxn ang="0">
                  <a:pos x="2075" y="0"/>
                </a:cxn>
                <a:cxn ang="0">
                  <a:pos x="2084" y="0"/>
                </a:cxn>
                <a:cxn ang="0">
                  <a:pos x="2093" y="0"/>
                </a:cxn>
                <a:cxn ang="0">
                  <a:pos x="2100" y="2"/>
                </a:cxn>
                <a:cxn ang="0">
                  <a:pos x="2107" y="5"/>
                </a:cxn>
                <a:cxn ang="0">
                  <a:pos x="2114" y="9"/>
                </a:cxn>
                <a:cxn ang="0">
                  <a:pos x="2120" y="16"/>
                </a:cxn>
                <a:cxn ang="0">
                  <a:pos x="2126" y="23"/>
                </a:cxn>
                <a:cxn ang="0">
                  <a:pos x="2126" y="23"/>
                </a:cxn>
                <a:cxn ang="0">
                  <a:pos x="2130" y="28"/>
                </a:cxn>
                <a:cxn ang="0">
                  <a:pos x="2132" y="37"/>
                </a:cxn>
                <a:cxn ang="0">
                  <a:pos x="2135" y="46"/>
                </a:cxn>
                <a:cxn ang="0">
                  <a:pos x="2135" y="53"/>
                </a:cxn>
                <a:cxn ang="0">
                  <a:pos x="2132" y="62"/>
                </a:cxn>
                <a:cxn ang="0">
                  <a:pos x="2130" y="69"/>
                </a:cxn>
                <a:cxn ang="0">
                  <a:pos x="2126" y="77"/>
                </a:cxn>
                <a:cxn ang="0">
                  <a:pos x="2121" y="83"/>
                </a:cxn>
                <a:cxn ang="0">
                  <a:pos x="2118" y="90"/>
                </a:cxn>
                <a:cxn ang="0">
                  <a:pos x="2109" y="94"/>
                </a:cxn>
                <a:cxn ang="0">
                  <a:pos x="82" y="1408"/>
                </a:cxn>
                <a:cxn ang="0">
                  <a:pos x="82" y="1408"/>
                </a:cxn>
              </a:cxnLst>
              <a:rect l="0" t="0" r="r" b="b"/>
              <a:pathLst>
                <a:path w="2136" h="1418">
                  <a:moveTo>
                    <a:pt x="82" y="1408"/>
                  </a:moveTo>
                  <a:lnTo>
                    <a:pt x="73" y="1410"/>
                  </a:lnTo>
                  <a:lnTo>
                    <a:pt x="64" y="1414"/>
                  </a:lnTo>
                  <a:lnTo>
                    <a:pt x="57" y="1414"/>
                  </a:lnTo>
                  <a:lnTo>
                    <a:pt x="50" y="1417"/>
                  </a:lnTo>
                  <a:lnTo>
                    <a:pt x="41" y="1414"/>
                  </a:lnTo>
                  <a:lnTo>
                    <a:pt x="34" y="1412"/>
                  </a:lnTo>
                  <a:lnTo>
                    <a:pt x="25" y="1408"/>
                  </a:lnTo>
                  <a:lnTo>
                    <a:pt x="18" y="1403"/>
                  </a:lnTo>
                  <a:lnTo>
                    <a:pt x="13" y="1397"/>
                  </a:lnTo>
                  <a:lnTo>
                    <a:pt x="8" y="1391"/>
                  </a:lnTo>
                  <a:lnTo>
                    <a:pt x="8" y="1391"/>
                  </a:lnTo>
                  <a:lnTo>
                    <a:pt x="4" y="1382"/>
                  </a:lnTo>
                  <a:lnTo>
                    <a:pt x="2" y="1376"/>
                  </a:lnTo>
                  <a:lnTo>
                    <a:pt x="0" y="1368"/>
                  </a:lnTo>
                  <a:lnTo>
                    <a:pt x="0" y="1359"/>
                  </a:lnTo>
                  <a:lnTo>
                    <a:pt x="0" y="1350"/>
                  </a:lnTo>
                  <a:lnTo>
                    <a:pt x="4" y="1345"/>
                  </a:lnTo>
                  <a:lnTo>
                    <a:pt x="6" y="1336"/>
                  </a:lnTo>
                  <a:lnTo>
                    <a:pt x="13" y="1330"/>
                  </a:lnTo>
                  <a:lnTo>
                    <a:pt x="16" y="1323"/>
                  </a:lnTo>
                  <a:lnTo>
                    <a:pt x="25" y="1320"/>
                  </a:lnTo>
                  <a:lnTo>
                    <a:pt x="2052" y="7"/>
                  </a:lnTo>
                  <a:lnTo>
                    <a:pt x="2052" y="7"/>
                  </a:lnTo>
                  <a:lnTo>
                    <a:pt x="2061" y="3"/>
                  </a:lnTo>
                  <a:lnTo>
                    <a:pt x="2067" y="0"/>
                  </a:lnTo>
                  <a:lnTo>
                    <a:pt x="2075" y="0"/>
                  </a:lnTo>
                  <a:lnTo>
                    <a:pt x="2084" y="0"/>
                  </a:lnTo>
                  <a:lnTo>
                    <a:pt x="2093" y="0"/>
                  </a:lnTo>
                  <a:lnTo>
                    <a:pt x="2100" y="2"/>
                  </a:lnTo>
                  <a:lnTo>
                    <a:pt x="2107" y="5"/>
                  </a:lnTo>
                  <a:lnTo>
                    <a:pt x="2114" y="9"/>
                  </a:lnTo>
                  <a:lnTo>
                    <a:pt x="2120" y="16"/>
                  </a:lnTo>
                  <a:lnTo>
                    <a:pt x="2126" y="23"/>
                  </a:lnTo>
                  <a:lnTo>
                    <a:pt x="2126" y="23"/>
                  </a:lnTo>
                  <a:lnTo>
                    <a:pt x="2130" y="28"/>
                  </a:lnTo>
                  <a:lnTo>
                    <a:pt x="2132" y="37"/>
                  </a:lnTo>
                  <a:lnTo>
                    <a:pt x="2135" y="46"/>
                  </a:lnTo>
                  <a:lnTo>
                    <a:pt x="2135" y="53"/>
                  </a:lnTo>
                  <a:lnTo>
                    <a:pt x="2132" y="62"/>
                  </a:lnTo>
                  <a:lnTo>
                    <a:pt x="2130" y="69"/>
                  </a:lnTo>
                  <a:lnTo>
                    <a:pt x="2126" y="77"/>
                  </a:lnTo>
                  <a:lnTo>
                    <a:pt x="2121" y="83"/>
                  </a:lnTo>
                  <a:lnTo>
                    <a:pt x="2118" y="90"/>
                  </a:lnTo>
                  <a:lnTo>
                    <a:pt x="2109" y="94"/>
                  </a:lnTo>
                  <a:lnTo>
                    <a:pt x="82" y="1408"/>
                  </a:lnTo>
                  <a:lnTo>
                    <a:pt x="82" y="1408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0" name="Freeform 80"/>
            <p:cNvSpPr>
              <a:spLocks/>
            </p:cNvSpPr>
            <p:nvPr/>
          </p:nvSpPr>
          <p:spPr bwMode="auto">
            <a:xfrm>
              <a:off x="1511" y="1293"/>
              <a:ext cx="2130" cy="1403"/>
            </a:xfrm>
            <a:custGeom>
              <a:avLst/>
              <a:gdLst/>
              <a:ahLst/>
              <a:cxnLst>
                <a:cxn ang="0">
                  <a:pos x="52" y="1397"/>
                </a:cxn>
                <a:cxn ang="0">
                  <a:pos x="42" y="1402"/>
                </a:cxn>
                <a:cxn ang="0">
                  <a:pos x="31" y="1402"/>
                </a:cxn>
                <a:cxn ang="0">
                  <a:pos x="22" y="1399"/>
                </a:cxn>
                <a:cxn ang="0">
                  <a:pos x="13" y="1395"/>
                </a:cxn>
                <a:cxn ang="0">
                  <a:pos x="4" y="1386"/>
                </a:cxn>
                <a:cxn ang="0">
                  <a:pos x="4" y="1386"/>
                </a:cxn>
                <a:cxn ang="0">
                  <a:pos x="0" y="1376"/>
                </a:cxn>
                <a:cxn ang="0">
                  <a:pos x="0" y="1365"/>
                </a:cxn>
                <a:cxn ang="0">
                  <a:pos x="2" y="1355"/>
                </a:cxn>
                <a:cxn ang="0">
                  <a:pos x="6" y="1347"/>
                </a:cxn>
                <a:cxn ang="0">
                  <a:pos x="15" y="1338"/>
                </a:cxn>
                <a:cxn ang="0">
                  <a:pos x="2079" y="6"/>
                </a:cxn>
                <a:cxn ang="0">
                  <a:pos x="2079" y="6"/>
                </a:cxn>
                <a:cxn ang="0">
                  <a:pos x="2089" y="0"/>
                </a:cxn>
                <a:cxn ang="0">
                  <a:pos x="2100" y="0"/>
                </a:cxn>
                <a:cxn ang="0">
                  <a:pos x="2110" y="2"/>
                </a:cxn>
                <a:cxn ang="0">
                  <a:pos x="2118" y="8"/>
                </a:cxn>
                <a:cxn ang="0">
                  <a:pos x="2127" y="17"/>
                </a:cxn>
                <a:cxn ang="0">
                  <a:pos x="2127" y="17"/>
                </a:cxn>
                <a:cxn ang="0">
                  <a:pos x="2131" y="25"/>
                </a:cxn>
                <a:cxn ang="0">
                  <a:pos x="2131" y="36"/>
                </a:cxn>
                <a:cxn ang="0">
                  <a:pos x="2128" y="46"/>
                </a:cxn>
                <a:cxn ang="0">
                  <a:pos x="2123" y="57"/>
                </a:cxn>
                <a:cxn ang="0">
                  <a:pos x="2116" y="63"/>
                </a:cxn>
                <a:cxn ang="0">
                  <a:pos x="52" y="1397"/>
                </a:cxn>
                <a:cxn ang="0">
                  <a:pos x="52" y="1397"/>
                </a:cxn>
              </a:cxnLst>
              <a:rect l="0" t="0" r="r" b="b"/>
              <a:pathLst>
                <a:path w="2132" h="1403">
                  <a:moveTo>
                    <a:pt x="52" y="1397"/>
                  </a:moveTo>
                  <a:lnTo>
                    <a:pt x="42" y="1402"/>
                  </a:lnTo>
                  <a:lnTo>
                    <a:pt x="31" y="1402"/>
                  </a:lnTo>
                  <a:lnTo>
                    <a:pt x="22" y="1399"/>
                  </a:lnTo>
                  <a:lnTo>
                    <a:pt x="13" y="1395"/>
                  </a:lnTo>
                  <a:lnTo>
                    <a:pt x="4" y="1386"/>
                  </a:lnTo>
                  <a:lnTo>
                    <a:pt x="4" y="1386"/>
                  </a:lnTo>
                  <a:lnTo>
                    <a:pt x="0" y="1376"/>
                  </a:lnTo>
                  <a:lnTo>
                    <a:pt x="0" y="1365"/>
                  </a:lnTo>
                  <a:lnTo>
                    <a:pt x="2" y="1355"/>
                  </a:lnTo>
                  <a:lnTo>
                    <a:pt x="6" y="1347"/>
                  </a:lnTo>
                  <a:lnTo>
                    <a:pt x="15" y="1338"/>
                  </a:lnTo>
                  <a:lnTo>
                    <a:pt x="2079" y="6"/>
                  </a:lnTo>
                  <a:lnTo>
                    <a:pt x="2079" y="6"/>
                  </a:lnTo>
                  <a:lnTo>
                    <a:pt x="2089" y="0"/>
                  </a:lnTo>
                  <a:lnTo>
                    <a:pt x="2100" y="0"/>
                  </a:lnTo>
                  <a:lnTo>
                    <a:pt x="2110" y="2"/>
                  </a:lnTo>
                  <a:lnTo>
                    <a:pt x="2118" y="8"/>
                  </a:lnTo>
                  <a:lnTo>
                    <a:pt x="2127" y="17"/>
                  </a:lnTo>
                  <a:lnTo>
                    <a:pt x="2127" y="17"/>
                  </a:lnTo>
                  <a:lnTo>
                    <a:pt x="2131" y="25"/>
                  </a:lnTo>
                  <a:lnTo>
                    <a:pt x="2131" y="36"/>
                  </a:lnTo>
                  <a:lnTo>
                    <a:pt x="2128" y="46"/>
                  </a:lnTo>
                  <a:lnTo>
                    <a:pt x="2123" y="57"/>
                  </a:lnTo>
                  <a:lnTo>
                    <a:pt x="2116" y="63"/>
                  </a:lnTo>
                  <a:lnTo>
                    <a:pt x="52" y="1397"/>
                  </a:lnTo>
                  <a:lnTo>
                    <a:pt x="52" y="1397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" name="Freeform 81"/>
            <p:cNvSpPr>
              <a:spLocks/>
            </p:cNvSpPr>
            <p:nvPr/>
          </p:nvSpPr>
          <p:spPr bwMode="auto">
            <a:xfrm>
              <a:off x="1517" y="1338"/>
              <a:ext cx="2129" cy="1403"/>
            </a:xfrm>
            <a:custGeom>
              <a:avLst/>
              <a:gdLst/>
              <a:ahLst/>
              <a:cxnLst>
                <a:cxn ang="0">
                  <a:pos x="52" y="1393"/>
                </a:cxn>
                <a:cxn ang="0">
                  <a:pos x="41" y="1397"/>
                </a:cxn>
                <a:cxn ang="0">
                  <a:pos x="31" y="1400"/>
                </a:cxn>
                <a:cxn ang="0">
                  <a:pos x="20" y="1397"/>
                </a:cxn>
                <a:cxn ang="0">
                  <a:pos x="12" y="1393"/>
                </a:cxn>
                <a:cxn ang="0">
                  <a:pos x="6" y="1384"/>
                </a:cxn>
                <a:cxn ang="0">
                  <a:pos x="6" y="1384"/>
                </a:cxn>
                <a:cxn ang="0">
                  <a:pos x="2" y="1374"/>
                </a:cxn>
                <a:cxn ang="0">
                  <a:pos x="0" y="1363"/>
                </a:cxn>
                <a:cxn ang="0">
                  <a:pos x="2" y="1352"/>
                </a:cxn>
                <a:cxn ang="0">
                  <a:pos x="6" y="1345"/>
                </a:cxn>
                <a:cxn ang="0">
                  <a:pos x="14" y="1336"/>
                </a:cxn>
                <a:cxn ang="0">
                  <a:pos x="2076" y="4"/>
                </a:cxn>
                <a:cxn ang="0">
                  <a:pos x="2076" y="4"/>
                </a:cxn>
                <a:cxn ang="0">
                  <a:pos x="2087" y="0"/>
                </a:cxn>
                <a:cxn ang="0">
                  <a:pos x="2094" y="0"/>
                </a:cxn>
                <a:cxn ang="0">
                  <a:pos x="2105" y="2"/>
                </a:cxn>
                <a:cxn ang="0">
                  <a:pos x="2116" y="6"/>
                </a:cxn>
                <a:cxn ang="0">
                  <a:pos x="2122" y="14"/>
                </a:cxn>
                <a:cxn ang="0">
                  <a:pos x="2122" y="14"/>
                </a:cxn>
                <a:cxn ang="0">
                  <a:pos x="2126" y="25"/>
                </a:cxn>
                <a:cxn ang="0">
                  <a:pos x="2129" y="35"/>
                </a:cxn>
                <a:cxn ang="0">
                  <a:pos x="2126" y="46"/>
                </a:cxn>
                <a:cxn ang="0">
                  <a:pos x="2120" y="54"/>
                </a:cxn>
                <a:cxn ang="0">
                  <a:pos x="2112" y="60"/>
                </a:cxn>
                <a:cxn ang="0">
                  <a:pos x="52" y="1393"/>
                </a:cxn>
                <a:cxn ang="0">
                  <a:pos x="52" y="1393"/>
                </a:cxn>
              </a:cxnLst>
              <a:rect l="0" t="0" r="r" b="b"/>
              <a:pathLst>
                <a:path w="2130" h="1401">
                  <a:moveTo>
                    <a:pt x="52" y="1393"/>
                  </a:moveTo>
                  <a:lnTo>
                    <a:pt x="41" y="1397"/>
                  </a:lnTo>
                  <a:lnTo>
                    <a:pt x="31" y="1400"/>
                  </a:lnTo>
                  <a:lnTo>
                    <a:pt x="20" y="1397"/>
                  </a:lnTo>
                  <a:lnTo>
                    <a:pt x="12" y="1393"/>
                  </a:lnTo>
                  <a:lnTo>
                    <a:pt x="6" y="1384"/>
                  </a:lnTo>
                  <a:lnTo>
                    <a:pt x="6" y="1384"/>
                  </a:lnTo>
                  <a:lnTo>
                    <a:pt x="2" y="1374"/>
                  </a:lnTo>
                  <a:lnTo>
                    <a:pt x="0" y="1363"/>
                  </a:lnTo>
                  <a:lnTo>
                    <a:pt x="2" y="1352"/>
                  </a:lnTo>
                  <a:lnTo>
                    <a:pt x="6" y="1345"/>
                  </a:lnTo>
                  <a:lnTo>
                    <a:pt x="14" y="1336"/>
                  </a:lnTo>
                  <a:lnTo>
                    <a:pt x="2076" y="4"/>
                  </a:lnTo>
                  <a:lnTo>
                    <a:pt x="2076" y="4"/>
                  </a:lnTo>
                  <a:lnTo>
                    <a:pt x="2087" y="0"/>
                  </a:lnTo>
                  <a:lnTo>
                    <a:pt x="2094" y="0"/>
                  </a:lnTo>
                  <a:lnTo>
                    <a:pt x="2105" y="2"/>
                  </a:lnTo>
                  <a:lnTo>
                    <a:pt x="2116" y="6"/>
                  </a:lnTo>
                  <a:lnTo>
                    <a:pt x="2122" y="14"/>
                  </a:lnTo>
                  <a:lnTo>
                    <a:pt x="2122" y="14"/>
                  </a:lnTo>
                  <a:lnTo>
                    <a:pt x="2126" y="25"/>
                  </a:lnTo>
                  <a:lnTo>
                    <a:pt x="2129" y="35"/>
                  </a:lnTo>
                  <a:lnTo>
                    <a:pt x="2126" y="46"/>
                  </a:lnTo>
                  <a:lnTo>
                    <a:pt x="2120" y="54"/>
                  </a:lnTo>
                  <a:lnTo>
                    <a:pt x="2112" y="60"/>
                  </a:lnTo>
                  <a:lnTo>
                    <a:pt x="52" y="1393"/>
                  </a:lnTo>
                  <a:lnTo>
                    <a:pt x="52" y="1393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" name="Freeform 82"/>
            <p:cNvSpPr>
              <a:spLocks/>
            </p:cNvSpPr>
            <p:nvPr/>
          </p:nvSpPr>
          <p:spPr bwMode="auto">
            <a:xfrm>
              <a:off x="1573" y="1382"/>
              <a:ext cx="2130" cy="1407"/>
            </a:xfrm>
            <a:custGeom>
              <a:avLst/>
              <a:gdLst/>
              <a:ahLst/>
              <a:cxnLst>
                <a:cxn ang="0">
                  <a:pos x="65" y="1400"/>
                </a:cxn>
                <a:cxn ang="0">
                  <a:pos x="52" y="1404"/>
                </a:cxn>
                <a:cxn ang="0">
                  <a:pos x="40" y="1407"/>
                </a:cxn>
                <a:cxn ang="0">
                  <a:pos x="27" y="1404"/>
                </a:cxn>
                <a:cxn ang="0">
                  <a:pos x="17" y="1398"/>
                </a:cxn>
                <a:cxn ang="0">
                  <a:pos x="6" y="1388"/>
                </a:cxn>
                <a:cxn ang="0">
                  <a:pos x="6" y="1388"/>
                </a:cxn>
                <a:cxn ang="0">
                  <a:pos x="2" y="1375"/>
                </a:cxn>
                <a:cxn ang="0">
                  <a:pos x="0" y="1362"/>
                </a:cxn>
                <a:cxn ang="0">
                  <a:pos x="2" y="1349"/>
                </a:cxn>
                <a:cxn ang="0">
                  <a:pos x="10" y="1339"/>
                </a:cxn>
                <a:cxn ang="0">
                  <a:pos x="19" y="1328"/>
                </a:cxn>
                <a:cxn ang="0">
                  <a:pos x="2063" y="6"/>
                </a:cxn>
                <a:cxn ang="0">
                  <a:pos x="2063" y="6"/>
                </a:cxn>
                <a:cxn ang="0">
                  <a:pos x="2076" y="2"/>
                </a:cxn>
                <a:cxn ang="0">
                  <a:pos x="2088" y="0"/>
                </a:cxn>
                <a:cxn ang="0">
                  <a:pos x="2101" y="2"/>
                </a:cxn>
                <a:cxn ang="0">
                  <a:pos x="2113" y="8"/>
                </a:cxn>
                <a:cxn ang="0">
                  <a:pos x="2122" y="19"/>
                </a:cxn>
                <a:cxn ang="0">
                  <a:pos x="2122" y="19"/>
                </a:cxn>
                <a:cxn ang="0">
                  <a:pos x="2126" y="31"/>
                </a:cxn>
                <a:cxn ang="0">
                  <a:pos x="2128" y="45"/>
                </a:cxn>
                <a:cxn ang="0">
                  <a:pos x="2126" y="57"/>
                </a:cxn>
                <a:cxn ang="0">
                  <a:pos x="2118" y="68"/>
                </a:cxn>
                <a:cxn ang="0">
                  <a:pos x="2109" y="78"/>
                </a:cxn>
                <a:cxn ang="0">
                  <a:pos x="65" y="1400"/>
                </a:cxn>
                <a:cxn ang="0">
                  <a:pos x="65" y="1400"/>
                </a:cxn>
              </a:cxnLst>
              <a:rect l="0" t="0" r="r" b="b"/>
              <a:pathLst>
                <a:path w="2129" h="1408">
                  <a:moveTo>
                    <a:pt x="65" y="1400"/>
                  </a:moveTo>
                  <a:lnTo>
                    <a:pt x="52" y="1404"/>
                  </a:lnTo>
                  <a:lnTo>
                    <a:pt x="40" y="1407"/>
                  </a:lnTo>
                  <a:lnTo>
                    <a:pt x="27" y="1404"/>
                  </a:lnTo>
                  <a:lnTo>
                    <a:pt x="17" y="1398"/>
                  </a:lnTo>
                  <a:lnTo>
                    <a:pt x="6" y="1388"/>
                  </a:lnTo>
                  <a:lnTo>
                    <a:pt x="6" y="1388"/>
                  </a:lnTo>
                  <a:lnTo>
                    <a:pt x="2" y="1375"/>
                  </a:lnTo>
                  <a:lnTo>
                    <a:pt x="0" y="1362"/>
                  </a:lnTo>
                  <a:lnTo>
                    <a:pt x="2" y="1349"/>
                  </a:lnTo>
                  <a:lnTo>
                    <a:pt x="10" y="1339"/>
                  </a:lnTo>
                  <a:lnTo>
                    <a:pt x="19" y="1328"/>
                  </a:lnTo>
                  <a:lnTo>
                    <a:pt x="2063" y="6"/>
                  </a:lnTo>
                  <a:lnTo>
                    <a:pt x="2063" y="6"/>
                  </a:lnTo>
                  <a:lnTo>
                    <a:pt x="2076" y="2"/>
                  </a:lnTo>
                  <a:lnTo>
                    <a:pt x="2088" y="0"/>
                  </a:lnTo>
                  <a:lnTo>
                    <a:pt x="2101" y="2"/>
                  </a:lnTo>
                  <a:lnTo>
                    <a:pt x="2113" y="8"/>
                  </a:lnTo>
                  <a:lnTo>
                    <a:pt x="2122" y="19"/>
                  </a:lnTo>
                  <a:lnTo>
                    <a:pt x="2122" y="19"/>
                  </a:lnTo>
                  <a:lnTo>
                    <a:pt x="2126" y="31"/>
                  </a:lnTo>
                  <a:lnTo>
                    <a:pt x="2128" y="45"/>
                  </a:lnTo>
                  <a:lnTo>
                    <a:pt x="2126" y="57"/>
                  </a:lnTo>
                  <a:lnTo>
                    <a:pt x="2118" y="68"/>
                  </a:lnTo>
                  <a:lnTo>
                    <a:pt x="2109" y="78"/>
                  </a:lnTo>
                  <a:lnTo>
                    <a:pt x="65" y="1400"/>
                  </a:lnTo>
                  <a:lnTo>
                    <a:pt x="65" y="140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3" name="Freeform 83"/>
            <p:cNvSpPr>
              <a:spLocks/>
            </p:cNvSpPr>
            <p:nvPr/>
          </p:nvSpPr>
          <p:spPr bwMode="auto">
            <a:xfrm>
              <a:off x="1635" y="1483"/>
              <a:ext cx="2137" cy="1417"/>
            </a:xfrm>
            <a:custGeom>
              <a:avLst/>
              <a:gdLst/>
              <a:ahLst/>
              <a:cxnLst>
                <a:cxn ang="0">
                  <a:pos x="25" y="1321"/>
                </a:cxn>
                <a:cxn ang="0">
                  <a:pos x="17" y="1325"/>
                </a:cxn>
                <a:cxn ang="0">
                  <a:pos x="13" y="1332"/>
                </a:cxn>
                <a:cxn ang="0">
                  <a:pos x="8" y="1339"/>
                </a:cxn>
                <a:cxn ang="0">
                  <a:pos x="4" y="1346"/>
                </a:cxn>
                <a:cxn ang="0">
                  <a:pos x="2" y="1353"/>
                </a:cxn>
                <a:cxn ang="0">
                  <a:pos x="0" y="1362"/>
                </a:cxn>
                <a:cxn ang="0">
                  <a:pos x="0" y="1369"/>
                </a:cxn>
                <a:cxn ang="0">
                  <a:pos x="2" y="1378"/>
                </a:cxn>
                <a:cxn ang="0">
                  <a:pos x="4" y="1385"/>
                </a:cxn>
                <a:cxn ang="0">
                  <a:pos x="8" y="1392"/>
                </a:cxn>
                <a:cxn ang="0">
                  <a:pos x="8" y="1392"/>
                </a:cxn>
                <a:cxn ang="0">
                  <a:pos x="15" y="1399"/>
                </a:cxn>
                <a:cxn ang="0">
                  <a:pos x="21" y="1406"/>
                </a:cxn>
                <a:cxn ang="0">
                  <a:pos x="27" y="1410"/>
                </a:cxn>
                <a:cxn ang="0">
                  <a:pos x="34" y="1414"/>
                </a:cxn>
                <a:cxn ang="0">
                  <a:pos x="42" y="1416"/>
                </a:cxn>
                <a:cxn ang="0">
                  <a:pos x="50" y="1416"/>
                </a:cxn>
                <a:cxn ang="0">
                  <a:pos x="59" y="1416"/>
                </a:cxn>
                <a:cxn ang="0">
                  <a:pos x="68" y="1416"/>
                </a:cxn>
                <a:cxn ang="0">
                  <a:pos x="73" y="1412"/>
                </a:cxn>
                <a:cxn ang="0">
                  <a:pos x="82" y="1408"/>
                </a:cxn>
                <a:cxn ang="0">
                  <a:pos x="2109" y="96"/>
                </a:cxn>
                <a:cxn ang="0">
                  <a:pos x="2109" y="96"/>
                </a:cxn>
                <a:cxn ang="0">
                  <a:pos x="2118" y="93"/>
                </a:cxn>
                <a:cxn ang="0">
                  <a:pos x="2122" y="86"/>
                </a:cxn>
                <a:cxn ang="0">
                  <a:pos x="2127" y="80"/>
                </a:cxn>
                <a:cxn ang="0">
                  <a:pos x="2130" y="71"/>
                </a:cxn>
                <a:cxn ang="0">
                  <a:pos x="2132" y="65"/>
                </a:cxn>
                <a:cxn ang="0">
                  <a:pos x="2135" y="57"/>
                </a:cxn>
                <a:cxn ang="0">
                  <a:pos x="2135" y="48"/>
                </a:cxn>
                <a:cxn ang="0">
                  <a:pos x="2132" y="40"/>
                </a:cxn>
                <a:cxn ang="0">
                  <a:pos x="2130" y="31"/>
                </a:cxn>
                <a:cxn ang="0">
                  <a:pos x="2127" y="25"/>
                </a:cxn>
                <a:cxn ang="0">
                  <a:pos x="2127" y="25"/>
                </a:cxn>
                <a:cxn ang="0">
                  <a:pos x="2120" y="19"/>
                </a:cxn>
                <a:cxn ang="0">
                  <a:pos x="2114" y="13"/>
                </a:cxn>
                <a:cxn ang="0">
                  <a:pos x="2107" y="8"/>
                </a:cxn>
                <a:cxn ang="0">
                  <a:pos x="2102" y="4"/>
                </a:cxn>
                <a:cxn ang="0">
                  <a:pos x="2093" y="2"/>
                </a:cxn>
                <a:cxn ang="0">
                  <a:pos x="2084" y="0"/>
                </a:cxn>
                <a:cxn ang="0">
                  <a:pos x="2076" y="2"/>
                </a:cxn>
                <a:cxn ang="0">
                  <a:pos x="2070" y="2"/>
                </a:cxn>
                <a:cxn ang="0">
                  <a:pos x="2061" y="6"/>
                </a:cxn>
                <a:cxn ang="0">
                  <a:pos x="2053" y="8"/>
                </a:cxn>
                <a:cxn ang="0">
                  <a:pos x="25" y="1321"/>
                </a:cxn>
                <a:cxn ang="0">
                  <a:pos x="25" y="1321"/>
                </a:cxn>
              </a:cxnLst>
              <a:rect l="0" t="0" r="r" b="b"/>
              <a:pathLst>
                <a:path w="2136" h="1417">
                  <a:moveTo>
                    <a:pt x="25" y="1321"/>
                  </a:moveTo>
                  <a:lnTo>
                    <a:pt x="17" y="1325"/>
                  </a:lnTo>
                  <a:lnTo>
                    <a:pt x="13" y="1332"/>
                  </a:lnTo>
                  <a:lnTo>
                    <a:pt x="8" y="1339"/>
                  </a:lnTo>
                  <a:lnTo>
                    <a:pt x="4" y="1346"/>
                  </a:lnTo>
                  <a:lnTo>
                    <a:pt x="2" y="1353"/>
                  </a:lnTo>
                  <a:lnTo>
                    <a:pt x="0" y="1362"/>
                  </a:lnTo>
                  <a:lnTo>
                    <a:pt x="0" y="1369"/>
                  </a:lnTo>
                  <a:lnTo>
                    <a:pt x="2" y="1378"/>
                  </a:lnTo>
                  <a:lnTo>
                    <a:pt x="4" y="1385"/>
                  </a:lnTo>
                  <a:lnTo>
                    <a:pt x="8" y="1392"/>
                  </a:lnTo>
                  <a:lnTo>
                    <a:pt x="8" y="1392"/>
                  </a:lnTo>
                  <a:lnTo>
                    <a:pt x="15" y="1399"/>
                  </a:lnTo>
                  <a:lnTo>
                    <a:pt x="21" y="1406"/>
                  </a:lnTo>
                  <a:lnTo>
                    <a:pt x="27" y="1410"/>
                  </a:lnTo>
                  <a:lnTo>
                    <a:pt x="34" y="1414"/>
                  </a:lnTo>
                  <a:lnTo>
                    <a:pt x="42" y="1416"/>
                  </a:lnTo>
                  <a:lnTo>
                    <a:pt x="50" y="1416"/>
                  </a:lnTo>
                  <a:lnTo>
                    <a:pt x="59" y="1416"/>
                  </a:lnTo>
                  <a:lnTo>
                    <a:pt x="68" y="1416"/>
                  </a:lnTo>
                  <a:lnTo>
                    <a:pt x="73" y="1412"/>
                  </a:lnTo>
                  <a:lnTo>
                    <a:pt x="82" y="1408"/>
                  </a:lnTo>
                  <a:lnTo>
                    <a:pt x="2109" y="96"/>
                  </a:lnTo>
                  <a:lnTo>
                    <a:pt x="2109" y="96"/>
                  </a:lnTo>
                  <a:lnTo>
                    <a:pt x="2118" y="93"/>
                  </a:lnTo>
                  <a:lnTo>
                    <a:pt x="2122" y="86"/>
                  </a:lnTo>
                  <a:lnTo>
                    <a:pt x="2127" y="80"/>
                  </a:lnTo>
                  <a:lnTo>
                    <a:pt x="2130" y="71"/>
                  </a:lnTo>
                  <a:lnTo>
                    <a:pt x="2132" y="65"/>
                  </a:lnTo>
                  <a:lnTo>
                    <a:pt x="2135" y="57"/>
                  </a:lnTo>
                  <a:lnTo>
                    <a:pt x="2135" y="48"/>
                  </a:lnTo>
                  <a:lnTo>
                    <a:pt x="2132" y="40"/>
                  </a:lnTo>
                  <a:lnTo>
                    <a:pt x="2130" y="31"/>
                  </a:lnTo>
                  <a:lnTo>
                    <a:pt x="2127" y="25"/>
                  </a:lnTo>
                  <a:lnTo>
                    <a:pt x="2127" y="25"/>
                  </a:lnTo>
                  <a:lnTo>
                    <a:pt x="2120" y="19"/>
                  </a:lnTo>
                  <a:lnTo>
                    <a:pt x="2114" y="13"/>
                  </a:lnTo>
                  <a:lnTo>
                    <a:pt x="2107" y="8"/>
                  </a:lnTo>
                  <a:lnTo>
                    <a:pt x="2102" y="4"/>
                  </a:lnTo>
                  <a:lnTo>
                    <a:pt x="2093" y="2"/>
                  </a:lnTo>
                  <a:lnTo>
                    <a:pt x="2084" y="0"/>
                  </a:lnTo>
                  <a:lnTo>
                    <a:pt x="2076" y="2"/>
                  </a:lnTo>
                  <a:lnTo>
                    <a:pt x="2070" y="2"/>
                  </a:lnTo>
                  <a:lnTo>
                    <a:pt x="2061" y="6"/>
                  </a:lnTo>
                  <a:lnTo>
                    <a:pt x="2053" y="8"/>
                  </a:lnTo>
                  <a:lnTo>
                    <a:pt x="25" y="1321"/>
                  </a:lnTo>
                  <a:lnTo>
                    <a:pt x="25" y="1321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4" name="Freeform 84"/>
            <p:cNvSpPr>
              <a:spLocks/>
            </p:cNvSpPr>
            <p:nvPr/>
          </p:nvSpPr>
          <p:spPr bwMode="auto">
            <a:xfrm>
              <a:off x="2639" y="1794"/>
              <a:ext cx="933" cy="336"/>
            </a:xfrm>
            <a:custGeom>
              <a:avLst/>
              <a:gdLst/>
              <a:ahLst/>
              <a:cxnLst>
                <a:cxn ang="0">
                  <a:pos x="932" y="263"/>
                </a:cxn>
                <a:cxn ang="0">
                  <a:pos x="813" y="337"/>
                </a:cxn>
                <a:cxn ang="0">
                  <a:pos x="0" y="75"/>
                </a:cxn>
                <a:cxn ang="0">
                  <a:pos x="122" y="0"/>
                </a:cxn>
                <a:cxn ang="0">
                  <a:pos x="932" y="263"/>
                </a:cxn>
                <a:cxn ang="0">
                  <a:pos x="932" y="263"/>
                </a:cxn>
              </a:cxnLst>
              <a:rect l="0" t="0" r="r" b="b"/>
              <a:pathLst>
                <a:path w="933" h="338">
                  <a:moveTo>
                    <a:pt x="932" y="263"/>
                  </a:moveTo>
                  <a:lnTo>
                    <a:pt x="813" y="337"/>
                  </a:lnTo>
                  <a:lnTo>
                    <a:pt x="0" y="75"/>
                  </a:lnTo>
                  <a:lnTo>
                    <a:pt x="122" y="0"/>
                  </a:lnTo>
                  <a:lnTo>
                    <a:pt x="932" y="263"/>
                  </a:lnTo>
                  <a:lnTo>
                    <a:pt x="932" y="263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5" name="Freeform 85"/>
            <p:cNvSpPr>
              <a:spLocks/>
            </p:cNvSpPr>
            <p:nvPr/>
          </p:nvSpPr>
          <p:spPr bwMode="auto">
            <a:xfrm>
              <a:off x="2639" y="1794"/>
              <a:ext cx="933" cy="336"/>
            </a:xfrm>
            <a:custGeom>
              <a:avLst/>
              <a:gdLst/>
              <a:ahLst/>
              <a:cxnLst>
                <a:cxn ang="0">
                  <a:pos x="932" y="263"/>
                </a:cxn>
                <a:cxn ang="0">
                  <a:pos x="813" y="337"/>
                </a:cxn>
                <a:cxn ang="0">
                  <a:pos x="0" y="75"/>
                </a:cxn>
                <a:cxn ang="0">
                  <a:pos x="122" y="0"/>
                </a:cxn>
                <a:cxn ang="0">
                  <a:pos x="932" y="263"/>
                </a:cxn>
                <a:cxn ang="0">
                  <a:pos x="932" y="263"/>
                </a:cxn>
              </a:cxnLst>
              <a:rect l="0" t="0" r="r" b="b"/>
              <a:pathLst>
                <a:path w="933" h="338">
                  <a:moveTo>
                    <a:pt x="932" y="263"/>
                  </a:moveTo>
                  <a:lnTo>
                    <a:pt x="813" y="337"/>
                  </a:lnTo>
                  <a:lnTo>
                    <a:pt x="0" y="75"/>
                  </a:lnTo>
                  <a:lnTo>
                    <a:pt x="122" y="0"/>
                  </a:lnTo>
                  <a:lnTo>
                    <a:pt x="932" y="263"/>
                  </a:lnTo>
                  <a:lnTo>
                    <a:pt x="932" y="263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6" name="Freeform 86"/>
            <p:cNvSpPr>
              <a:spLocks/>
            </p:cNvSpPr>
            <p:nvPr/>
          </p:nvSpPr>
          <p:spPr bwMode="auto">
            <a:xfrm>
              <a:off x="3007" y="1497"/>
              <a:ext cx="216" cy="922"/>
            </a:xfrm>
            <a:custGeom>
              <a:avLst/>
              <a:gdLst/>
              <a:ahLst/>
              <a:cxnLst>
                <a:cxn ang="0">
                  <a:pos x="213" y="0"/>
                </a:cxn>
                <a:cxn ang="0">
                  <a:pos x="95" y="75"/>
                </a:cxn>
                <a:cxn ang="0">
                  <a:pos x="0" y="924"/>
                </a:cxn>
                <a:cxn ang="0">
                  <a:pos x="120" y="845"/>
                </a:cxn>
                <a:cxn ang="0">
                  <a:pos x="213" y="0"/>
                </a:cxn>
                <a:cxn ang="0">
                  <a:pos x="213" y="0"/>
                </a:cxn>
              </a:cxnLst>
              <a:rect l="0" t="0" r="r" b="b"/>
              <a:pathLst>
                <a:path w="214" h="925">
                  <a:moveTo>
                    <a:pt x="213" y="0"/>
                  </a:moveTo>
                  <a:lnTo>
                    <a:pt x="95" y="75"/>
                  </a:lnTo>
                  <a:lnTo>
                    <a:pt x="0" y="924"/>
                  </a:lnTo>
                  <a:lnTo>
                    <a:pt x="120" y="845"/>
                  </a:lnTo>
                  <a:lnTo>
                    <a:pt x="213" y="0"/>
                  </a:lnTo>
                  <a:lnTo>
                    <a:pt x="213" y="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7" name="Freeform 87"/>
            <p:cNvSpPr>
              <a:spLocks/>
            </p:cNvSpPr>
            <p:nvPr/>
          </p:nvSpPr>
          <p:spPr bwMode="auto">
            <a:xfrm>
              <a:off x="3007" y="1497"/>
              <a:ext cx="216" cy="922"/>
            </a:xfrm>
            <a:custGeom>
              <a:avLst/>
              <a:gdLst/>
              <a:ahLst/>
              <a:cxnLst>
                <a:cxn ang="0">
                  <a:pos x="213" y="0"/>
                </a:cxn>
                <a:cxn ang="0">
                  <a:pos x="95" y="75"/>
                </a:cxn>
                <a:cxn ang="0">
                  <a:pos x="0" y="924"/>
                </a:cxn>
                <a:cxn ang="0">
                  <a:pos x="120" y="845"/>
                </a:cxn>
                <a:cxn ang="0">
                  <a:pos x="213" y="0"/>
                </a:cxn>
                <a:cxn ang="0">
                  <a:pos x="213" y="0"/>
                </a:cxn>
              </a:cxnLst>
              <a:rect l="0" t="0" r="r" b="b"/>
              <a:pathLst>
                <a:path w="214" h="925">
                  <a:moveTo>
                    <a:pt x="213" y="0"/>
                  </a:moveTo>
                  <a:lnTo>
                    <a:pt x="95" y="75"/>
                  </a:lnTo>
                  <a:lnTo>
                    <a:pt x="0" y="924"/>
                  </a:lnTo>
                  <a:lnTo>
                    <a:pt x="120" y="845"/>
                  </a:lnTo>
                  <a:lnTo>
                    <a:pt x="213" y="0"/>
                  </a:lnTo>
                  <a:lnTo>
                    <a:pt x="213" y="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8" name="Freeform 88"/>
            <p:cNvSpPr>
              <a:spLocks/>
            </p:cNvSpPr>
            <p:nvPr/>
          </p:nvSpPr>
          <p:spPr bwMode="auto">
            <a:xfrm>
              <a:off x="1897" y="2307"/>
              <a:ext cx="932" cy="340"/>
            </a:xfrm>
            <a:custGeom>
              <a:avLst/>
              <a:gdLst/>
              <a:ahLst/>
              <a:cxnLst>
                <a:cxn ang="0">
                  <a:pos x="930" y="263"/>
                </a:cxn>
                <a:cxn ang="0">
                  <a:pos x="812" y="339"/>
                </a:cxn>
                <a:cxn ang="0">
                  <a:pos x="0" y="78"/>
                </a:cxn>
                <a:cxn ang="0">
                  <a:pos x="119" y="0"/>
                </a:cxn>
                <a:cxn ang="0">
                  <a:pos x="930" y="263"/>
                </a:cxn>
                <a:cxn ang="0">
                  <a:pos x="930" y="263"/>
                </a:cxn>
              </a:cxnLst>
              <a:rect l="0" t="0" r="r" b="b"/>
              <a:pathLst>
                <a:path w="931" h="340">
                  <a:moveTo>
                    <a:pt x="930" y="263"/>
                  </a:moveTo>
                  <a:lnTo>
                    <a:pt x="812" y="339"/>
                  </a:lnTo>
                  <a:lnTo>
                    <a:pt x="0" y="78"/>
                  </a:lnTo>
                  <a:lnTo>
                    <a:pt x="119" y="0"/>
                  </a:lnTo>
                  <a:lnTo>
                    <a:pt x="930" y="263"/>
                  </a:lnTo>
                  <a:lnTo>
                    <a:pt x="930" y="263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9" name="Freeform 89"/>
            <p:cNvSpPr>
              <a:spLocks/>
            </p:cNvSpPr>
            <p:nvPr/>
          </p:nvSpPr>
          <p:spPr bwMode="auto">
            <a:xfrm>
              <a:off x="1897" y="2307"/>
              <a:ext cx="932" cy="340"/>
            </a:xfrm>
            <a:custGeom>
              <a:avLst/>
              <a:gdLst/>
              <a:ahLst/>
              <a:cxnLst>
                <a:cxn ang="0">
                  <a:pos x="930" y="263"/>
                </a:cxn>
                <a:cxn ang="0">
                  <a:pos x="812" y="339"/>
                </a:cxn>
                <a:cxn ang="0">
                  <a:pos x="0" y="78"/>
                </a:cxn>
                <a:cxn ang="0">
                  <a:pos x="119" y="0"/>
                </a:cxn>
                <a:cxn ang="0">
                  <a:pos x="930" y="263"/>
                </a:cxn>
                <a:cxn ang="0">
                  <a:pos x="930" y="263"/>
                </a:cxn>
              </a:cxnLst>
              <a:rect l="0" t="0" r="r" b="b"/>
              <a:pathLst>
                <a:path w="931" h="340">
                  <a:moveTo>
                    <a:pt x="930" y="263"/>
                  </a:moveTo>
                  <a:lnTo>
                    <a:pt x="812" y="339"/>
                  </a:lnTo>
                  <a:lnTo>
                    <a:pt x="0" y="78"/>
                  </a:lnTo>
                  <a:lnTo>
                    <a:pt x="119" y="0"/>
                  </a:lnTo>
                  <a:lnTo>
                    <a:pt x="930" y="263"/>
                  </a:lnTo>
                  <a:lnTo>
                    <a:pt x="930" y="263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" name="Freeform 90"/>
            <p:cNvSpPr>
              <a:spLocks/>
            </p:cNvSpPr>
            <p:nvPr/>
          </p:nvSpPr>
          <p:spPr bwMode="auto">
            <a:xfrm>
              <a:off x="2257" y="2015"/>
              <a:ext cx="212" cy="923"/>
            </a:xfrm>
            <a:custGeom>
              <a:avLst/>
              <a:gdLst/>
              <a:ahLst/>
              <a:cxnLst>
                <a:cxn ang="0">
                  <a:pos x="212" y="0"/>
                </a:cxn>
                <a:cxn ang="0">
                  <a:pos x="94" y="77"/>
                </a:cxn>
                <a:cxn ang="0">
                  <a:pos x="0" y="924"/>
                </a:cxn>
                <a:cxn ang="0">
                  <a:pos x="119" y="845"/>
                </a:cxn>
                <a:cxn ang="0">
                  <a:pos x="212" y="0"/>
                </a:cxn>
                <a:cxn ang="0">
                  <a:pos x="212" y="0"/>
                </a:cxn>
              </a:cxnLst>
              <a:rect l="0" t="0" r="r" b="b"/>
              <a:pathLst>
                <a:path w="213" h="925">
                  <a:moveTo>
                    <a:pt x="212" y="0"/>
                  </a:moveTo>
                  <a:lnTo>
                    <a:pt x="94" y="77"/>
                  </a:lnTo>
                  <a:lnTo>
                    <a:pt x="0" y="924"/>
                  </a:lnTo>
                  <a:lnTo>
                    <a:pt x="119" y="845"/>
                  </a:lnTo>
                  <a:lnTo>
                    <a:pt x="212" y="0"/>
                  </a:lnTo>
                  <a:lnTo>
                    <a:pt x="212" y="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" name="Freeform 91"/>
            <p:cNvSpPr>
              <a:spLocks/>
            </p:cNvSpPr>
            <p:nvPr/>
          </p:nvSpPr>
          <p:spPr bwMode="auto">
            <a:xfrm>
              <a:off x="2257" y="2015"/>
              <a:ext cx="212" cy="923"/>
            </a:xfrm>
            <a:custGeom>
              <a:avLst/>
              <a:gdLst/>
              <a:ahLst/>
              <a:cxnLst>
                <a:cxn ang="0">
                  <a:pos x="212" y="0"/>
                </a:cxn>
                <a:cxn ang="0">
                  <a:pos x="94" y="77"/>
                </a:cxn>
                <a:cxn ang="0">
                  <a:pos x="0" y="924"/>
                </a:cxn>
                <a:cxn ang="0">
                  <a:pos x="119" y="845"/>
                </a:cxn>
                <a:cxn ang="0">
                  <a:pos x="212" y="0"/>
                </a:cxn>
                <a:cxn ang="0">
                  <a:pos x="212" y="0"/>
                </a:cxn>
              </a:cxnLst>
              <a:rect l="0" t="0" r="r" b="b"/>
              <a:pathLst>
                <a:path w="213" h="925">
                  <a:moveTo>
                    <a:pt x="212" y="0"/>
                  </a:moveTo>
                  <a:lnTo>
                    <a:pt x="94" y="77"/>
                  </a:lnTo>
                  <a:lnTo>
                    <a:pt x="0" y="924"/>
                  </a:lnTo>
                  <a:lnTo>
                    <a:pt x="119" y="845"/>
                  </a:lnTo>
                  <a:lnTo>
                    <a:pt x="212" y="0"/>
                  </a:lnTo>
                  <a:lnTo>
                    <a:pt x="212" y="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" name="Freeform 92"/>
            <p:cNvSpPr>
              <a:spLocks/>
            </p:cNvSpPr>
            <p:nvPr/>
          </p:nvSpPr>
          <p:spPr bwMode="auto">
            <a:xfrm>
              <a:off x="1724" y="2429"/>
              <a:ext cx="456" cy="615"/>
            </a:xfrm>
            <a:custGeom>
              <a:avLst/>
              <a:gdLst/>
              <a:ahLst/>
              <a:cxnLst>
                <a:cxn ang="0">
                  <a:pos x="180" y="338"/>
                </a:cxn>
                <a:cxn ang="0">
                  <a:pos x="0" y="62"/>
                </a:cxn>
                <a:cxn ang="0">
                  <a:pos x="99" y="0"/>
                </a:cxn>
                <a:cxn ang="0">
                  <a:pos x="277" y="275"/>
                </a:cxn>
                <a:cxn ang="0">
                  <a:pos x="455" y="551"/>
                </a:cxn>
                <a:cxn ang="0">
                  <a:pos x="355" y="616"/>
                </a:cxn>
                <a:cxn ang="0">
                  <a:pos x="180" y="338"/>
                </a:cxn>
                <a:cxn ang="0">
                  <a:pos x="180" y="338"/>
                </a:cxn>
              </a:cxnLst>
              <a:rect l="0" t="0" r="r" b="b"/>
              <a:pathLst>
                <a:path w="456" h="617">
                  <a:moveTo>
                    <a:pt x="180" y="338"/>
                  </a:moveTo>
                  <a:lnTo>
                    <a:pt x="0" y="62"/>
                  </a:lnTo>
                  <a:lnTo>
                    <a:pt x="99" y="0"/>
                  </a:lnTo>
                  <a:lnTo>
                    <a:pt x="277" y="275"/>
                  </a:lnTo>
                  <a:lnTo>
                    <a:pt x="455" y="551"/>
                  </a:lnTo>
                  <a:lnTo>
                    <a:pt x="355" y="616"/>
                  </a:lnTo>
                  <a:lnTo>
                    <a:pt x="180" y="338"/>
                  </a:lnTo>
                  <a:lnTo>
                    <a:pt x="180" y="338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3" name="Freeform 93"/>
            <p:cNvSpPr>
              <a:spLocks/>
            </p:cNvSpPr>
            <p:nvPr/>
          </p:nvSpPr>
          <p:spPr bwMode="auto">
            <a:xfrm>
              <a:off x="1724" y="2429"/>
              <a:ext cx="456" cy="615"/>
            </a:xfrm>
            <a:custGeom>
              <a:avLst/>
              <a:gdLst/>
              <a:ahLst/>
              <a:cxnLst>
                <a:cxn ang="0">
                  <a:pos x="180" y="338"/>
                </a:cxn>
                <a:cxn ang="0">
                  <a:pos x="0" y="62"/>
                </a:cxn>
                <a:cxn ang="0">
                  <a:pos x="99" y="0"/>
                </a:cxn>
                <a:cxn ang="0">
                  <a:pos x="277" y="275"/>
                </a:cxn>
                <a:cxn ang="0">
                  <a:pos x="455" y="551"/>
                </a:cxn>
                <a:cxn ang="0">
                  <a:pos x="355" y="616"/>
                </a:cxn>
                <a:cxn ang="0">
                  <a:pos x="180" y="338"/>
                </a:cxn>
                <a:cxn ang="0">
                  <a:pos x="180" y="338"/>
                </a:cxn>
              </a:cxnLst>
              <a:rect l="0" t="0" r="r" b="b"/>
              <a:pathLst>
                <a:path w="456" h="617">
                  <a:moveTo>
                    <a:pt x="180" y="338"/>
                  </a:moveTo>
                  <a:lnTo>
                    <a:pt x="0" y="62"/>
                  </a:lnTo>
                  <a:lnTo>
                    <a:pt x="99" y="0"/>
                  </a:lnTo>
                  <a:lnTo>
                    <a:pt x="277" y="275"/>
                  </a:lnTo>
                  <a:lnTo>
                    <a:pt x="455" y="551"/>
                  </a:lnTo>
                  <a:lnTo>
                    <a:pt x="355" y="616"/>
                  </a:lnTo>
                  <a:lnTo>
                    <a:pt x="180" y="338"/>
                  </a:lnTo>
                  <a:lnTo>
                    <a:pt x="180" y="338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4" name="Freeform 94"/>
            <p:cNvSpPr>
              <a:spLocks/>
            </p:cNvSpPr>
            <p:nvPr/>
          </p:nvSpPr>
          <p:spPr bwMode="auto">
            <a:xfrm>
              <a:off x="3114" y="1491"/>
              <a:ext cx="193" cy="140"/>
            </a:xfrm>
            <a:custGeom>
              <a:avLst/>
              <a:gdLst/>
              <a:ahLst/>
              <a:cxnLst>
                <a:cxn ang="0">
                  <a:pos x="189" y="140"/>
                </a:cxn>
                <a:cxn ang="0">
                  <a:pos x="172" y="137"/>
                </a:cxn>
                <a:cxn ang="0">
                  <a:pos x="151" y="135"/>
                </a:cxn>
                <a:cxn ang="0">
                  <a:pos x="129" y="131"/>
                </a:cxn>
                <a:cxn ang="0">
                  <a:pos x="110" y="124"/>
                </a:cxn>
                <a:cxn ang="0">
                  <a:pos x="90" y="120"/>
                </a:cxn>
                <a:cxn ang="0">
                  <a:pos x="71" y="114"/>
                </a:cxn>
                <a:cxn ang="0">
                  <a:pos x="53" y="108"/>
                </a:cxn>
                <a:cxn ang="0">
                  <a:pos x="39" y="101"/>
                </a:cxn>
                <a:cxn ang="0">
                  <a:pos x="28" y="94"/>
                </a:cxn>
                <a:cxn ang="0">
                  <a:pos x="23" y="87"/>
                </a:cxn>
                <a:cxn ang="0">
                  <a:pos x="23" y="87"/>
                </a:cxn>
                <a:cxn ang="0">
                  <a:pos x="18" y="80"/>
                </a:cxn>
                <a:cxn ang="0">
                  <a:pos x="12" y="71"/>
                </a:cxn>
                <a:cxn ang="0">
                  <a:pos x="7" y="63"/>
                </a:cxn>
                <a:cxn ang="0">
                  <a:pos x="5" y="55"/>
                </a:cxn>
                <a:cxn ang="0">
                  <a:pos x="2" y="46"/>
                </a:cxn>
                <a:cxn ang="0">
                  <a:pos x="0" y="36"/>
                </a:cxn>
                <a:cxn ang="0">
                  <a:pos x="0" y="27"/>
                </a:cxn>
                <a:cxn ang="0">
                  <a:pos x="0" y="17"/>
                </a:cxn>
                <a:cxn ang="0">
                  <a:pos x="2" y="8"/>
                </a:cxn>
                <a:cxn ang="0">
                  <a:pos x="5" y="0"/>
                </a:cxn>
                <a:cxn ang="0">
                  <a:pos x="189" y="140"/>
                </a:cxn>
              </a:cxnLst>
              <a:rect l="0" t="0" r="r" b="b"/>
              <a:pathLst>
                <a:path w="190" h="141">
                  <a:moveTo>
                    <a:pt x="189" y="140"/>
                  </a:moveTo>
                  <a:lnTo>
                    <a:pt x="172" y="137"/>
                  </a:lnTo>
                  <a:lnTo>
                    <a:pt x="151" y="135"/>
                  </a:lnTo>
                  <a:lnTo>
                    <a:pt x="129" y="131"/>
                  </a:lnTo>
                  <a:lnTo>
                    <a:pt x="110" y="124"/>
                  </a:lnTo>
                  <a:lnTo>
                    <a:pt x="90" y="120"/>
                  </a:lnTo>
                  <a:lnTo>
                    <a:pt x="71" y="114"/>
                  </a:lnTo>
                  <a:lnTo>
                    <a:pt x="53" y="108"/>
                  </a:lnTo>
                  <a:lnTo>
                    <a:pt x="39" y="101"/>
                  </a:lnTo>
                  <a:lnTo>
                    <a:pt x="28" y="94"/>
                  </a:lnTo>
                  <a:lnTo>
                    <a:pt x="23" y="87"/>
                  </a:lnTo>
                  <a:lnTo>
                    <a:pt x="23" y="87"/>
                  </a:lnTo>
                  <a:lnTo>
                    <a:pt x="18" y="80"/>
                  </a:lnTo>
                  <a:lnTo>
                    <a:pt x="12" y="71"/>
                  </a:lnTo>
                  <a:lnTo>
                    <a:pt x="7" y="63"/>
                  </a:lnTo>
                  <a:lnTo>
                    <a:pt x="5" y="55"/>
                  </a:lnTo>
                  <a:lnTo>
                    <a:pt x="2" y="46"/>
                  </a:lnTo>
                  <a:lnTo>
                    <a:pt x="0" y="36"/>
                  </a:lnTo>
                  <a:lnTo>
                    <a:pt x="0" y="27"/>
                  </a:lnTo>
                  <a:lnTo>
                    <a:pt x="0" y="17"/>
                  </a:lnTo>
                  <a:lnTo>
                    <a:pt x="2" y="8"/>
                  </a:lnTo>
                  <a:lnTo>
                    <a:pt x="5" y="0"/>
                  </a:lnTo>
                  <a:lnTo>
                    <a:pt x="189" y="140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5" name="Freeform 95"/>
            <p:cNvSpPr>
              <a:spLocks/>
            </p:cNvSpPr>
            <p:nvPr/>
          </p:nvSpPr>
          <p:spPr bwMode="auto">
            <a:xfrm>
              <a:off x="3114" y="1491"/>
              <a:ext cx="193" cy="140"/>
            </a:xfrm>
            <a:custGeom>
              <a:avLst/>
              <a:gdLst/>
              <a:ahLst/>
              <a:cxnLst>
                <a:cxn ang="0">
                  <a:pos x="189" y="140"/>
                </a:cxn>
                <a:cxn ang="0">
                  <a:pos x="172" y="137"/>
                </a:cxn>
                <a:cxn ang="0">
                  <a:pos x="151" y="135"/>
                </a:cxn>
                <a:cxn ang="0">
                  <a:pos x="129" y="131"/>
                </a:cxn>
                <a:cxn ang="0">
                  <a:pos x="110" y="124"/>
                </a:cxn>
                <a:cxn ang="0">
                  <a:pos x="90" y="120"/>
                </a:cxn>
                <a:cxn ang="0">
                  <a:pos x="71" y="114"/>
                </a:cxn>
                <a:cxn ang="0">
                  <a:pos x="53" y="108"/>
                </a:cxn>
                <a:cxn ang="0">
                  <a:pos x="39" y="101"/>
                </a:cxn>
                <a:cxn ang="0">
                  <a:pos x="28" y="94"/>
                </a:cxn>
                <a:cxn ang="0">
                  <a:pos x="23" y="87"/>
                </a:cxn>
                <a:cxn ang="0">
                  <a:pos x="23" y="87"/>
                </a:cxn>
                <a:cxn ang="0">
                  <a:pos x="18" y="80"/>
                </a:cxn>
                <a:cxn ang="0">
                  <a:pos x="12" y="71"/>
                </a:cxn>
                <a:cxn ang="0">
                  <a:pos x="7" y="63"/>
                </a:cxn>
                <a:cxn ang="0">
                  <a:pos x="5" y="55"/>
                </a:cxn>
                <a:cxn ang="0">
                  <a:pos x="2" y="46"/>
                </a:cxn>
                <a:cxn ang="0">
                  <a:pos x="0" y="36"/>
                </a:cxn>
                <a:cxn ang="0">
                  <a:pos x="0" y="27"/>
                </a:cxn>
                <a:cxn ang="0">
                  <a:pos x="0" y="17"/>
                </a:cxn>
                <a:cxn ang="0">
                  <a:pos x="2" y="8"/>
                </a:cxn>
                <a:cxn ang="0">
                  <a:pos x="5" y="0"/>
                </a:cxn>
              </a:cxnLst>
              <a:rect l="0" t="0" r="r" b="b"/>
              <a:pathLst>
                <a:path w="190" h="141">
                  <a:moveTo>
                    <a:pt x="189" y="140"/>
                  </a:moveTo>
                  <a:lnTo>
                    <a:pt x="172" y="137"/>
                  </a:lnTo>
                  <a:lnTo>
                    <a:pt x="151" y="135"/>
                  </a:lnTo>
                  <a:lnTo>
                    <a:pt x="129" y="131"/>
                  </a:lnTo>
                  <a:lnTo>
                    <a:pt x="110" y="124"/>
                  </a:lnTo>
                  <a:lnTo>
                    <a:pt x="90" y="120"/>
                  </a:lnTo>
                  <a:lnTo>
                    <a:pt x="71" y="114"/>
                  </a:lnTo>
                  <a:lnTo>
                    <a:pt x="53" y="108"/>
                  </a:lnTo>
                  <a:lnTo>
                    <a:pt x="39" y="101"/>
                  </a:lnTo>
                  <a:lnTo>
                    <a:pt x="28" y="94"/>
                  </a:lnTo>
                  <a:lnTo>
                    <a:pt x="23" y="87"/>
                  </a:lnTo>
                  <a:lnTo>
                    <a:pt x="23" y="87"/>
                  </a:lnTo>
                  <a:lnTo>
                    <a:pt x="18" y="80"/>
                  </a:lnTo>
                  <a:lnTo>
                    <a:pt x="12" y="71"/>
                  </a:lnTo>
                  <a:lnTo>
                    <a:pt x="7" y="63"/>
                  </a:lnTo>
                  <a:lnTo>
                    <a:pt x="5" y="55"/>
                  </a:lnTo>
                  <a:lnTo>
                    <a:pt x="2" y="46"/>
                  </a:lnTo>
                  <a:lnTo>
                    <a:pt x="0" y="36"/>
                  </a:lnTo>
                  <a:lnTo>
                    <a:pt x="0" y="27"/>
                  </a:lnTo>
                  <a:lnTo>
                    <a:pt x="0" y="17"/>
                  </a:lnTo>
                  <a:lnTo>
                    <a:pt x="2" y="8"/>
                  </a:lnTo>
                  <a:lnTo>
                    <a:pt x="5" y="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6" name="Freeform 96"/>
            <p:cNvSpPr>
              <a:spLocks/>
            </p:cNvSpPr>
            <p:nvPr/>
          </p:nvSpPr>
          <p:spPr bwMode="auto">
            <a:xfrm>
              <a:off x="3207" y="1580"/>
              <a:ext cx="167" cy="130"/>
            </a:xfrm>
            <a:custGeom>
              <a:avLst/>
              <a:gdLst/>
              <a:ahLst/>
              <a:cxnLst>
                <a:cxn ang="0">
                  <a:pos x="166" y="129"/>
                </a:cxn>
                <a:cxn ang="0">
                  <a:pos x="153" y="124"/>
                </a:cxn>
                <a:cxn ang="0">
                  <a:pos x="138" y="121"/>
                </a:cxn>
                <a:cxn ang="0">
                  <a:pos x="124" y="116"/>
                </a:cxn>
                <a:cxn ang="0">
                  <a:pos x="111" y="112"/>
                </a:cxn>
                <a:cxn ang="0">
                  <a:pos x="96" y="105"/>
                </a:cxn>
                <a:cxn ang="0">
                  <a:pos x="82" y="99"/>
                </a:cxn>
                <a:cxn ang="0">
                  <a:pos x="67" y="93"/>
                </a:cxn>
                <a:cxn ang="0">
                  <a:pos x="54" y="87"/>
                </a:cxn>
                <a:cxn ang="0">
                  <a:pos x="41" y="76"/>
                </a:cxn>
                <a:cxn ang="0">
                  <a:pos x="29" y="66"/>
                </a:cxn>
                <a:cxn ang="0">
                  <a:pos x="29" y="66"/>
                </a:cxn>
                <a:cxn ang="0">
                  <a:pos x="18" y="55"/>
                </a:cxn>
                <a:cxn ang="0">
                  <a:pos x="9" y="47"/>
                </a:cxn>
                <a:cxn ang="0">
                  <a:pos x="4" y="38"/>
                </a:cxn>
                <a:cxn ang="0">
                  <a:pos x="2" y="29"/>
                </a:cxn>
                <a:cxn ang="0">
                  <a:pos x="0" y="23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2" y="8"/>
                </a:cxn>
                <a:cxn ang="0">
                  <a:pos x="2" y="4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9" y="0"/>
                </a:cxn>
                <a:cxn ang="0">
                  <a:pos x="16" y="2"/>
                </a:cxn>
                <a:cxn ang="0">
                  <a:pos x="27" y="4"/>
                </a:cxn>
                <a:cxn ang="0">
                  <a:pos x="37" y="8"/>
                </a:cxn>
                <a:cxn ang="0">
                  <a:pos x="50" y="11"/>
                </a:cxn>
                <a:cxn ang="0">
                  <a:pos x="60" y="15"/>
                </a:cxn>
                <a:cxn ang="0">
                  <a:pos x="71" y="17"/>
                </a:cxn>
                <a:cxn ang="0">
                  <a:pos x="82" y="22"/>
                </a:cxn>
                <a:cxn ang="0">
                  <a:pos x="87" y="25"/>
                </a:cxn>
                <a:cxn ang="0">
                  <a:pos x="166" y="129"/>
                </a:cxn>
              </a:cxnLst>
              <a:rect l="0" t="0" r="r" b="b"/>
              <a:pathLst>
                <a:path w="167" h="130">
                  <a:moveTo>
                    <a:pt x="166" y="129"/>
                  </a:moveTo>
                  <a:lnTo>
                    <a:pt x="153" y="124"/>
                  </a:lnTo>
                  <a:lnTo>
                    <a:pt x="138" y="121"/>
                  </a:lnTo>
                  <a:lnTo>
                    <a:pt x="124" y="116"/>
                  </a:lnTo>
                  <a:lnTo>
                    <a:pt x="111" y="112"/>
                  </a:lnTo>
                  <a:lnTo>
                    <a:pt x="96" y="105"/>
                  </a:lnTo>
                  <a:lnTo>
                    <a:pt x="82" y="99"/>
                  </a:lnTo>
                  <a:lnTo>
                    <a:pt x="67" y="93"/>
                  </a:lnTo>
                  <a:lnTo>
                    <a:pt x="54" y="87"/>
                  </a:lnTo>
                  <a:lnTo>
                    <a:pt x="41" y="76"/>
                  </a:lnTo>
                  <a:lnTo>
                    <a:pt x="29" y="66"/>
                  </a:lnTo>
                  <a:lnTo>
                    <a:pt x="29" y="66"/>
                  </a:lnTo>
                  <a:lnTo>
                    <a:pt x="18" y="55"/>
                  </a:lnTo>
                  <a:lnTo>
                    <a:pt x="9" y="47"/>
                  </a:lnTo>
                  <a:lnTo>
                    <a:pt x="4" y="38"/>
                  </a:lnTo>
                  <a:lnTo>
                    <a:pt x="2" y="29"/>
                  </a:lnTo>
                  <a:lnTo>
                    <a:pt x="0" y="23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2" y="8"/>
                  </a:lnTo>
                  <a:lnTo>
                    <a:pt x="2" y="4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9" y="0"/>
                  </a:lnTo>
                  <a:lnTo>
                    <a:pt x="16" y="2"/>
                  </a:lnTo>
                  <a:lnTo>
                    <a:pt x="27" y="4"/>
                  </a:lnTo>
                  <a:lnTo>
                    <a:pt x="37" y="8"/>
                  </a:lnTo>
                  <a:lnTo>
                    <a:pt x="50" y="11"/>
                  </a:lnTo>
                  <a:lnTo>
                    <a:pt x="60" y="15"/>
                  </a:lnTo>
                  <a:lnTo>
                    <a:pt x="71" y="17"/>
                  </a:lnTo>
                  <a:lnTo>
                    <a:pt x="82" y="22"/>
                  </a:lnTo>
                  <a:lnTo>
                    <a:pt x="87" y="25"/>
                  </a:lnTo>
                  <a:lnTo>
                    <a:pt x="166" y="129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7" name="Freeform 97"/>
            <p:cNvSpPr>
              <a:spLocks/>
            </p:cNvSpPr>
            <p:nvPr/>
          </p:nvSpPr>
          <p:spPr bwMode="auto">
            <a:xfrm>
              <a:off x="3207" y="1580"/>
              <a:ext cx="167" cy="130"/>
            </a:xfrm>
            <a:custGeom>
              <a:avLst/>
              <a:gdLst/>
              <a:ahLst/>
              <a:cxnLst>
                <a:cxn ang="0">
                  <a:pos x="166" y="129"/>
                </a:cxn>
                <a:cxn ang="0">
                  <a:pos x="153" y="124"/>
                </a:cxn>
                <a:cxn ang="0">
                  <a:pos x="138" y="121"/>
                </a:cxn>
                <a:cxn ang="0">
                  <a:pos x="124" y="116"/>
                </a:cxn>
                <a:cxn ang="0">
                  <a:pos x="111" y="112"/>
                </a:cxn>
                <a:cxn ang="0">
                  <a:pos x="96" y="105"/>
                </a:cxn>
                <a:cxn ang="0">
                  <a:pos x="82" y="99"/>
                </a:cxn>
                <a:cxn ang="0">
                  <a:pos x="67" y="93"/>
                </a:cxn>
                <a:cxn ang="0">
                  <a:pos x="54" y="87"/>
                </a:cxn>
                <a:cxn ang="0">
                  <a:pos x="41" y="76"/>
                </a:cxn>
                <a:cxn ang="0">
                  <a:pos x="29" y="66"/>
                </a:cxn>
                <a:cxn ang="0">
                  <a:pos x="29" y="66"/>
                </a:cxn>
                <a:cxn ang="0">
                  <a:pos x="18" y="55"/>
                </a:cxn>
                <a:cxn ang="0">
                  <a:pos x="9" y="47"/>
                </a:cxn>
                <a:cxn ang="0">
                  <a:pos x="4" y="38"/>
                </a:cxn>
                <a:cxn ang="0">
                  <a:pos x="2" y="29"/>
                </a:cxn>
                <a:cxn ang="0">
                  <a:pos x="0" y="23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2" y="8"/>
                </a:cxn>
                <a:cxn ang="0">
                  <a:pos x="2" y="4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9" y="0"/>
                </a:cxn>
                <a:cxn ang="0">
                  <a:pos x="16" y="2"/>
                </a:cxn>
                <a:cxn ang="0">
                  <a:pos x="27" y="4"/>
                </a:cxn>
                <a:cxn ang="0">
                  <a:pos x="37" y="8"/>
                </a:cxn>
                <a:cxn ang="0">
                  <a:pos x="50" y="11"/>
                </a:cxn>
                <a:cxn ang="0">
                  <a:pos x="60" y="15"/>
                </a:cxn>
                <a:cxn ang="0">
                  <a:pos x="71" y="17"/>
                </a:cxn>
                <a:cxn ang="0">
                  <a:pos x="82" y="22"/>
                </a:cxn>
                <a:cxn ang="0">
                  <a:pos x="87" y="25"/>
                </a:cxn>
              </a:cxnLst>
              <a:rect l="0" t="0" r="r" b="b"/>
              <a:pathLst>
                <a:path w="167" h="130">
                  <a:moveTo>
                    <a:pt x="166" y="129"/>
                  </a:moveTo>
                  <a:lnTo>
                    <a:pt x="153" y="124"/>
                  </a:lnTo>
                  <a:lnTo>
                    <a:pt x="138" y="121"/>
                  </a:lnTo>
                  <a:lnTo>
                    <a:pt x="124" y="116"/>
                  </a:lnTo>
                  <a:lnTo>
                    <a:pt x="111" y="112"/>
                  </a:lnTo>
                  <a:lnTo>
                    <a:pt x="96" y="105"/>
                  </a:lnTo>
                  <a:lnTo>
                    <a:pt x="82" y="99"/>
                  </a:lnTo>
                  <a:lnTo>
                    <a:pt x="67" y="93"/>
                  </a:lnTo>
                  <a:lnTo>
                    <a:pt x="54" y="87"/>
                  </a:lnTo>
                  <a:lnTo>
                    <a:pt x="41" y="76"/>
                  </a:lnTo>
                  <a:lnTo>
                    <a:pt x="29" y="66"/>
                  </a:lnTo>
                  <a:lnTo>
                    <a:pt x="29" y="66"/>
                  </a:lnTo>
                  <a:lnTo>
                    <a:pt x="18" y="55"/>
                  </a:lnTo>
                  <a:lnTo>
                    <a:pt x="9" y="47"/>
                  </a:lnTo>
                  <a:lnTo>
                    <a:pt x="4" y="38"/>
                  </a:lnTo>
                  <a:lnTo>
                    <a:pt x="2" y="29"/>
                  </a:lnTo>
                  <a:lnTo>
                    <a:pt x="0" y="23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2" y="8"/>
                  </a:lnTo>
                  <a:lnTo>
                    <a:pt x="2" y="4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9" y="0"/>
                  </a:lnTo>
                  <a:lnTo>
                    <a:pt x="16" y="2"/>
                  </a:lnTo>
                  <a:lnTo>
                    <a:pt x="27" y="4"/>
                  </a:lnTo>
                  <a:lnTo>
                    <a:pt x="37" y="8"/>
                  </a:lnTo>
                  <a:lnTo>
                    <a:pt x="50" y="11"/>
                  </a:lnTo>
                  <a:lnTo>
                    <a:pt x="60" y="15"/>
                  </a:lnTo>
                  <a:lnTo>
                    <a:pt x="71" y="17"/>
                  </a:lnTo>
                  <a:lnTo>
                    <a:pt x="82" y="22"/>
                  </a:lnTo>
                  <a:lnTo>
                    <a:pt x="87" y="2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8" name="Freeform 98"/>
            <p:cNvSpPr>
              <a:spLocks/>
            </p:cNvSpPr>
            <p:nvPr/>
          </p:nvSpPr>
          <p:spPr bwMode="auto">
            <a:xfrm>
              <a:off x="3286" y="1678"/>
              <a:ext cx="129" cy="95"/>
            </a:xfrm>
            <a:custGeom>
              <a:avLst/>
              <a:gdLst/>
              <a:ahLst/>
              <a:cxnLst>
                <a:cxn ang="0">
                  <a:pos x="130" y="94"/>
                </a:cxn>
                <a:cxn ang="0">
                  <a:pos x="115" y="87"/>
                </a:cxn>
                <a:cxn ang="0">
                  <a:pos x="99" y="80"/>
                </a:cxn>
                <a:cxn ang="0">
                  <a:pos x="83" y="76"/>
                </a:cxn>
                <a:cxn ang="0">
                  <a:pos x="69" y="70"/>
                </a:cxn>
                <a:cxn ang="0">
                  <a:pos x="56" y="64"/>
                </a:cxn>
                <a:cxn ang="0">
                  <a:pos x="44" y="57"/>
                </a:cxn>
                <a:cxn ang="0">
                  <a:pos x="30" y="47"/>
                </a:cxn>
                <a:cxn ang="0">
                  <a:pos x="18" y="36"/>
                </a:cxn>
                <a:cxn ang="0">
                  <a:pos x="7" y="24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2" y="11"/>
                </a:cxn>
                <a:cxn ang="0">
                  <a:pos x="3" y="8"/>
                </a:cxn>
                <a:cxn ang="0">
                  <a:pos x="7" y="6"/>
                </a:cxn>
                <a:cxn ang="0">
                  <a:pos x="14" y="4"/>
                </a:cxn>
                <a:cxn ang="0">
                  <a:pos x="23" y="2"/>
                </a:cxn>
                <a:cxn ang="0">
                  <a:pos x="30" y="2"/>
                </a:cxn>
                <a:cxn ang="0">
                  <a:pos x="41" y="0"/>
                </a:cxn>
                <a:cxn ang="0">
                  <a:pos x="53" y="0"/>
                </a:cxn>
                <a:cxn ang="0">
                  <a:pos x="65" y="2"/>
                </a:cxn>
                <a:cxn ang="0">
                  <a:pos x="78" y="6"/>
                </a:cxn>
                <a:cxn ang="0">
                  <a:pos x="130" y="94"/>
                </a:cxn>
              </a:cxnLst>
              <a:rect l="0" t="0" r="r" b="b"/>
              <a:pathLst>
                <a:path w="131" h="95">
                  <a:moveTo>
                    <a:pt x="130" y="94"/>
                  </a:moveTo>
                  <a:lnTo>
                    <a:pt x="115" y="87"/>
                  </a:lnTo>
                  <a:lnTo>
                    <a:pt x="99" y="80"/>
                  </a:lnTo>
                  <a:lnTo>
                    <a:pt x="83" y="76"/>
                  </a:lnTo>
                  <a:lnTo>
                    <a:pt x="69" y="70"/>
                  </a:lnTo>
                  <a:lnTo>
                    <a:pt x="56" y="64"/>
                  </a:lnTo>
                  <a:lnTo>
                    <a:pt x="44" y="57"/>
                  </a:lnTo>
                  <a:lnTo>
                    <a:pt x="30" y="47"/>
                  </a:lnTo>
                  <a:lnTo>
                    <a:pt x="18" y="36"/>
                  </a:lnTo>
                  <a:lnTo>
                    <a:pt x="7" y="24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2" y="11"/>
                  </a:lnTo>
                  <a:lnTo>
                    <a:pt x="3" y="8"/>
                  </a:lnTo>
                  <a:lnTo>
                    <a:pt x="7" y="6"/>
                  </a:lnTo>
                  <a:lnTo>
                    <a:pt x="14" y="4"/>
                  </a:lnTo>
                  <a:lnTo>
                    <a:pt x="23" y="2"/>
                  </a:lnTo>
                  <a:lnTo>
                    <a:pt x="30" y="2"/>
                  </a:lnTo>
                  <a:lnTo>
                    <a:pt x="41" y="0"/>
                  </a:lnTo>
                  <a:lnTo>
                    <a:pt x="53" y="0"/>
                  </a:lnTo>
                  <a:lnTo>
                    <a:pt x="65" y="2"/>
                  </a:lnTo>
                  <a:lnTo>
                    <a:pt x="78" y="6"/>
                  </a:lnTo>
                  <a:lnTo>
                    <a:pt x="130" y="94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9" name="Freeform 99"/>
            <p:cNvSpPr>
              <a:spLocks/>
            </p:cNvSpPr>
            <p:nvPr/>
          </p:nvSpPr>
          <p:spPr bwMode="auto">
            <a:xfrm>
              <a:off x="3286" y="1678"/>
              <a:ext cx="129" cy="95"/>
            </a:xfrm>
            <a:custGeom>
              <a:avLst/>
              <a:gdLst/>
              <a:ahLst/>
              <a:cxnLst>
                <a:cxn ang="0">
                  <a:pos x="130" y="94"/>
                </a:cxn>
                <a:cxn ang="0">
                  <a:pos x="115" y="87"/>
                </a:cxn>
                <a:cxn ang="0">
                  <a:pos x="99" y="80"/>
                </a:cxn>
                <a:cxn ang="0">
                  <a:pos x="83" y="76"/>
                </a:cxn>
                <a:cxn ang="0">
                  <a:pos x="69" y="70"/>
                </a:cxn>
                <a:cxn ang="0">
                  <a:pos x="56" y="64"/>
                </a:cxn>
                <a:cxn ang="0">
                  <a:pos x="44" y="57"/>
                </a:cxn>
                <a:cxn ang="0">
                  <a:pos x="30" y="47"/>
                </a:cxn>
                <a:cxn ang="0">
                  <a:pos x="18" y="36"/>
                </a:cxn>
                <a:cxn ang="0">
                  <a:pos x="7" y="24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2" y="11"/>
                </a:cxn>
                <a:cxn ang="0">
                  <a:pos x="3" y="8"/>
                </a:cxn>
                <a:cxn ang="0">
                  <a:pos x="7" y="6"/>
                </a:cxn>
                <a:cxn ang="0">
                  <a:pos x="14" y="4"/>
                </a:cxn>
                <a:cxn ang="0">
                  <a:pos x="23" y="2"/>
                </a:cxn>
                <a:cxn ang="0">
                  <a:pos x="30" y="2"/>
                </a:cxn>
                <a:cxn ang="0">
                  <a:pos x="41" y="0"/>
                </a:cxn>
                <a:cxn ang="0">
                  <a:pos x="53" y="0"/>
                </a:cxn>
                <a:cxn ang="0">
                  <a:pos x="65" y="2"/>
                </a:cxn>
                <a:cxn ang="0">
                  <a:pos x="78" y="6"/>
                </a:cxn>
              </a:cxnLst>
              <a:rect l="0" t="0" r="r" b="b"/>
              <a:pathLst>
                <a:path w="131" h="95">
                  <a:moveTo>
                    <a:pt x="130" y="94"/>
                  </a:moveTo>
                  <a:lnTo>
                    <a:pt x="115" y="87"/>
                  </a:lnTo>
                  <a:lnTo>
                    <a:pt x="99" y="80"/>
                  </a:lnTo>
                  <a:lnTo>
                    <a:pt x="83" y="76"/>
                  </a:lnTo>
                  <a:lnTo>
                    <a:pt x="69" y="70"/>
                  </a:lnTo>
                  <a:lnTo>
                    <a:pt x="56" y="64"/>
                  </a:lnTo>
                  <a:lnTo>
                    <a:pt x="44" y="57"/>
                  </a:lnTo>
                  <a:lnTo>
                    <a:pt x="30" y="47"/>
                  </a:lnTo>
                  <a:lnTo>
                    <a:pt x="18" y="36"/>
                  </a:lnTo>
                  <a:lnTo>
                    <a:pt x="7" y="24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2" y="11"/>
                  </a:lnTo>
                  <a:lnTo>
                    <a:pt x="3" y="8"/>
                  </a:lnTo>
                  <a:lnTo>
                    <a:pt x="7" y="6"/>
                  </a:lnTo>
                  <a:lnTo>
                    <a:pt x="14" y="4"/>
                  </a:lnTo>
                  <a:lnTo>
                    <a:pt x="23" y="2"/>
                  </a:lnTo>
                  <a:lnTo>
                    <a:pt x="30" y="2"/>
                  </a:lnTo>
                  <a:lnTo>
                    <a:pt x="41" y="0"/>
                  </a:lnTo>
                  <a:lnTo>
                    <a:pt x="53" y="0"/>
                  </a:lnTo>
                  <a:lnTo>
                    <a:pt x="65" y="2"/>
                  </a:lnTo>
                  <a:lnTo>
                    <a:pt x="78" y="6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" name="Freeform 100"/>
            <p:cNvSpPr>
              <a:spLocks/>
            </p:cNvSpPr>
            <p:nvPr/>
          </p:nvSpPr>
          <p:spPr bwMode="auto">
            <a:xfrm>
              <a:off x="3334" y="1752"/>
              <a:ext cx="163" cy="134"/>
            </a:xfrm>
            <a:custGeom>
              <a:avLst/>
              <a:gdLst/>
              <a:ahLst/>
              <a:cxnLst>
                <a:cxn ang="0">
                  <a:pos x="164" y="133"/>
                </a:cxn>
                <a:cxn ang="0">
                  <a:pos x="151" y="128"/>
                </a:cxn>
                <a:cxn ang="0">
                  <a:pos x="140" y="124"/>
                </a:cxn>
                <a:cxn ang="0">
                  <a:pos x="128" y="119"/>
                </a:cxn>
                <a:cxn ang="0">
                  <a:pos x="115" y="114"/>
                </a:cxn>
                <a:cxn ang="0">
                  <a:pos x="103" y="107"/>
                </a:cxn>
                <a:cxn ang="0">
                  <a:pos x="90" y="101"/>
                </a:cxn>
                <a:cxn ang="0">
                  <a:pos x="80" y="93"/>
                </a:cxn>
                <a:cxn ang="0">
                  <a:pos x="67" y="84"/>
                </a:cxn>
                <a:cxn ang="0">
                  <a:pos x="56" y="75"/>
                </a:cxn>
                <a:cxn ang="0">
                  <a:pos x="48" y="63"/>
                </a:cxn>
                <a:cxn ang="0">
                  <a:pos x="48" y="63"/>
                </a:cxn>
                <a:cxn ang="0">
                  <a:pos x="31" y="45"/>
                </a:cxn>
                <a:cxn ang="0">
                  <a:pos x="23" y="27"/>
                </a:cxn>
                <a:cxn ang="0">
                  <a:pos x="14" y="17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4" y="0"/>
                </a:cxn>
                <a:cxn ang="0">
                  <a:pos x="27" y="0"/>
                </a:cxn>
                <a:cxn ang="0">
                  <a:pos x="39" y="0"/>
                </a:cxn>
                <a:cxn ang="0">
                  <a:pos x="52" y="0"/>
                </a:cxn>
                <a:cxn ang="0">
                  <a:pos x="67" y="2"/>
                </a:cxn>
                <a:cxn ang="0">
                  <a:pos x="81" y="4"/>
                </a:cxn>
                <a:cxn ang="0">
                  <a:pos x="94" y="8"/>
                </a:cxn>
                <a:cxn ang="0">
                  <a:pos x="106" y="13"/>
                </a:cxn>
                <a:cxn ang="0">
                  <a:pos x="164" y="133"/>
                </a:cxn>
              </a:cxnLst>
              <a:rect l="0" t="0" r="r" b="b"/>
              <a:pathLst>
                <a:path w="165" h="134">
                  <a:moveTo>
                    <a:pt x="164" y="133"/>
                  </a:moveTo>
                  <a:lnTo>
                    <a:pt x="151" y="128"/>
                  </a:lnTo>
                  <a:lnTo>
                    <a:pt x="140" y="124"/>
                  </a:lnTo>
                  <a:lnTo>
                    <a:pt x="128" y="119"/>
                  </a:lnTo>
                  <a:lnTo>
                    <a:pt x="115" y="114"/>
                  </a:lnTo>
                  <a:lnTo>
                    <a:pt x="103" y="107"/>
                  </a:lnTo>
                  <a:lnTo>
                    <a:pt x="90" y="101"/>
                  </a:lnTo>
                  <a:lnTo>
                    <a:pt x="80" y="93"/>
                  </a:lnTo>
                  <a:lnTo>
                    <a:pt x="67" y="84"/>
                  </a:lnTo>
                  <a:lnTo>
                    <a:pt x="56" y="75"/>
                  </a:lnTo>
                  <a:lnTo>
                    <a:pt x="48" y="63"/>
                  </a:lnTo>
                  <a:lnTo>
                    <a:pt x="48" y="63"/>
                  </a:lnTo>
                  <a:lnTo>
                    <a:pt x="31" y="45"/>
                  </a:lnTo>
                  <a:lnTo>
                    <a:pt x="23" y="27"/>
                  </a:lnTo>
                  <a:lnTo>
                    <a:pt x="14" y="17"/>
                  </a:lnTo>
                  <a:lnTo>
                    <a:pt x="6" y="6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4" y="0"/>
                  </a:lnTo>
                  <a:lnTo>
                    <a:pt x="27" y="0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7" y="2"/>
                  </a:lnTo>
                  <a:lnTo>
                    <a:pt x="81" y="4"/>
                  </a:lnTo>
                  <a:lnTo>
                    <a:pt x="94" y="8"/>
                  </a:lnTo>
                  <a:lnTo>
                    <a:pt x="106" y="13"/>
                  </a:lnTo>
                  <a:lnTo>
                    <a:pt x="164" y="133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1" name="Freeform 101"/>
            <p:cNvSpPr>
              <a:spLocks/>
            </p:cNvSpPr>
            <p:nvPr/>
          </p:nvSpPr>
          <p:spPr bwMode="auto">
            <a:xfrm>
              <a:off x="3334" y="1752"/>
              <a:ext cx="163" cy="134"/>
            </a:xfrm>
            <a:custGeom>
              <a:avLst/>
              <a:gdLst/>
              <a:ahLst/>
              <a:cxnLst>
                <a:cxn ang="0">
                  <a:pos x="164" y="133"/>
                </a:cxn>
                <a:cxn ang="0">
                  <a:pos x="151" y="128"/>
                </a:cxn>
                <a:cxn ang="0">
                  <a:pos x="140" y="124"/>
                </a:cxn>
                <a:cxn ang="0">
                  <a:pos x="128" y="119"/>
                </a:cxn>
                <a:cxn ang="0">
                  <a:pos x="115" y="114"/>
                </a:cxn>
                <a:cxn ang="0">
                  <a:pos x="103" y="107"/>
                </a:cxn>
                <a:cxn ang="0">
                  <a:pos x="90" y="101"/>
                </a:cxn>
                <a:cxn ang="0">
                  <a:pos x="80" y="93"/>
                </a:cxn>
                <a:cxn ang="0">
                  <a:pos x="67" y="84"/>
                </a:cxn>
                <a:cxn ang="0">
                  <a:pos x="56" y="75"/>
                </a:cxn>
                <a:cxn ang="0">
                  <a:pos x="48" y="63"/>
                </a:cxn>
                <a:cxn ang="0">
                  <a:pos x="48" y="63"/>
                </a:cxn>
                <a:cxn ang="0">
                  <a:pos x="31" y="45"/>
                </a:cxn>
                <a:cxn ang="0">
                  <a:pos x="23" y="27"/>
                </a:cxn>
                <a:cxn ang="0">
                  <a:pos x="14" y="17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4" y="0"/>
                </a:cxn>
                <a:cxn ang="0">
                  <a:pos x="27" y="0"/>
                </a:cxn>
                <a:cxn ang="0">
                  <a:pos x="39" y="0"/>
                </a:cxn>
                <a:cxn ang="0">
                  <a:pos x="52" y="0"/>
                </a:cxn>
                <a:cxn ang="0">
                  <a:pos x="67" y="2"/>
                </a:cxn>
                <a:cxn ang="0">
                  <a:pos x="81" y="4"/>
                </a:cxn>
                <a:cxn ang="0">
                  <a:pos x="94" y="8"/>
                </a:cxn>
                <a:cxn ang="0">
                  <a:pos x="106" y="13"/>
                </a:cxn>
              </a:cxnLst>
              <a:rect l="0" t="0" r="r" b="b"/>
              <a:pathLst>
                <a:path w="165" h="134">
                  <a:moveTo>
                    <a:pt x="164" y="133"/>
                  </a:moveTo>
                  <a:lnTo>
                    <a:pt x="151" y="128"/>
                  </a:lnTo>
                  <a:lnTo>
                    <a:pt x="140" y="124"/>
                  </a:lnTo>
                  <a:lnTo>
                    <a:pt x="128" y="119"/>
                  </a:lnTo>
                  <a:lnTo>
                    <a:pt x="115" y="114"/>
                  </a:lnTo>
                  <a:lnTo>
                    <a:pt x="103" y="107"/>
                  </a:lnTo>
                  <a:lnTo>
                    <a:pt x="90" y="101"/>
                  </a:lnTo>
                  <a:lnTo>
                    <a:pt x="80" y="93"/>
                  </a:lnTo>
                  <a:lnTo>
                    <a:pt x="67" y="84"/>
                  </a:lnTo>
                  <a:lnTo>
                    <a:pt x="56" y="75"/>
                  </a:lnTo>
                  <a:lnTo>
                    <a:pt x="48" y="63"/>
                  </a:lnTo>
                  <a:lnTo>
                    <a:pt x="48" y="63"/>
                  </a:lnTo>
                  <a:lnTo>
                    <a:pt x="31" y="45"/>
                  </a:lnTo>
                  <a:lnTo>
                    <a:pt x="23" y="27"/>
                  </a:lnTo>
                  <a:lnTo>
                    <a:pt x="14" y="17"/>
                  </a:lnTo>
                  <a:lnTo>
                    <a:pt x="6" y="6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4" y="0"/>
                  </a:lnTo>
                  <a:lnTo>
                    <a:pt x="27" y="0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7" y="2"/>
                  </a:lnTo>
                  <a:lnTo>
                    <a:pt x="81" y="4"/>
                  </a:lnTo>
                  <a:lnTo>
                    <a:pt x="94" y="8"/>
                  </a:lnTo>
                  <a:lnTo>
                    <a:pt x="106" y="13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" name="Freeform 102"/>
            <p:cNvSpPr>
              <a:spLocks/>
            </p:cNvSpPr>
            <p:nvPr/>
          </p:nvSpPr>
          <p:spPr bwMode="auto">
            <a:xfrm>
              <a:off x="3404" y="1831"/>
              <a:ext cx="145" cy="140"/>
            </a:xfrm>
            <a:custGeom>
              <a:avLst/>
              <a:gdLst/>
              <a:ahLst/>
              <a:cxnLst>
                <a:cxn ang="0">
                  <a:pos x="145" y="140"/>
                </a:cxn>
                <a:cxn ang="0">
                  <a:pos x="133" y="135"/>
                </a:cxn>
                <a:cxn ang="0">
                  <a:pos x="119" y="132"/>
                </a:cxn>
                <a:cxn ang="0">
                  <a:pos x="106" y="125"/>
                </a:cxn>
                <a:cxn ang="0">
                  <a:pos x="91" y="117"/>
                </a:cxn>
                <a:cxn ang="0">
                  <a:pos x="76" y="109"/>
                </a:cxn>
                <a:cxn ang="0">
                  <a:pos x="61" y="100"/>
                </a:cxn>
                <a:cxn ang="0">
                  <a:pos x="48" y="89"/>
                </a:cxn>
                <a:cxn ang="0">
                  <a:pos x="36" y="79"/>
                </a:cxn>
                <a:cxn ang="0">
                  <a:pos x="25" y="66"/>
                </a:cxn>
                <a:cxn ang="0">
                  <a:pos x="17" y="56"/>
                </a:cxn>
                <a:cxn ang="0">
                  <a:pos x="17" y="56"/>
                </a:cxn>
                <a:cxn ang="0">
                  <a:pos x="4" y="33"/>
                </a:cxn>
                <a:cxn ang="0">
                  <a:pos x="0" y="18"/>
                </a:cxn>
                <a:cxn ang="0">
                  <a:pos x="0" y="8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1" y="2"/>
                </a:cxn>
                <a:cxn ang="0">
                  <a:pos x="19" y="2"/>
                </a:cxn>
                <a:cxn ang="0">
                  <a:pos x="27" y="2"/>
                </a:cxn>
                <a:cxn ang="0">
                  <a:pos x="36" y="4"/>
                </a:cxn>
                <a:cxn ang="0">
                  <a:pos x="46" y="6"/>
                </a:cxn>
                <a:cxn ang="0">
                  <a:pos x="55" y="8"/>
                </a:cxn>
                <a:cxn ang="0">
                  <a:pos x="66" y="10"/>
                </a:cxn>
                <a:cxn ang="0">
                  <a:pos x="74" y="13"/>
                </a:cxn>
                <a:cxn ang="0">
                  <a:pos x="83" y="16"/>
                </a:cxn>
                <a:cxn ang="0">
                  <a:pos x="91" y="22"/>
                </a:cxn>
                <a:cxn ang="0">
                  <a:pos x="145" y="140"/>
                </a:cxn>
              </a:cxnLst>
              <a:rect l="0" t="0" r="r" b="b"/>
              <a:pathLst>
                <a:path w="146" h="141">
                  <a:moveTo>
                    <a:pt x="145" y="140"/>
                  </a:moveTo>
                  <a:lnTo>
                    <a:pt x="133" y="135"/>
                  </a:lnTo>
                  <a:lnTo>
                    <a:pt x="119" y="132"/>
                  </a:lnTo>
                  <a:lnTo>
                    <a:pt x="106" y="125"/>
                  </a:lnTo>
                  <a:lnTo>
                    <a:pt x="91" y="117"/>
                  </a:lnTo>
                  <a:lnTo>
                    <a:pt x="76" y="109"/>
                  </a:lnTo>
                  <a:lnTo>
                    <a:pt x="61" y="100"/>
                  </a:lnTo>
                  <a:lnTo>
                    <a:pt x="48" y="89"/>
                  </a:lnTo>
                  <a:lnTo>
                    <a:pt x="36" y="79"/>
                  </a:lnTo>
                  <a:lnTo>
                    <a:pt x="25" y="66"/>
                  </a:lnTo>
                  <a:lnTo>
                    <a:pt x="17" y="56"/>
                  </a:lnTo>
                  <a:lnTo>
                    <a:pt x="17" y="56"/>
                  </a:lnTo>
                  <a:lnTo>
                    <a:pt x="4" y="33"/>
                  </a:lnTo>
                  <a:lnTo>
                    <a:pt x="0" y="18"/>
                  </a:lnTo>
                  <a:lnTo>
                    <a:pt x="0" y="8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11" y="2"/>
                  </a:lnTo>
                  <a:lnTo>
                    <a:pt x="19" y="2"/>
                  </a:lnTo>
                  <a:lnTo>
                    <a:pt x="27" y="2"/>
                  </a:lnTo>
                  <a:lnTo>
                    <a:pt x="36" y="4"/>
                  </a:lnTo>
                  <a:lnTo>
                    <a:pt x="46" y="6"/>
                  </a:lnTo>
                  <a:lnTo>
                    <a:pt x="55" y="8"/>
                  </a:lnTo>
                  <a:lnTo>
                    <a:pt x="66" y="10"/>
                  </a:lnTo>
                  <a:lnTo>
                    <a:pt x="74" y="13"/>
                  </a:lnTo>
                  <a:lnTo>
                    <a:pt x="83" y="16"/>
                  </a:lnTo>
                  <a:lnTo>
                    <a:pt x="91" y="22"/>
                  </a:lnTo>
                  <a:lnTo>
                    <a:pt x="145" y="140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" name="Freeform 103"/>
            <p:cNvSpPr>
              <a:spLocks/>
            </p:cNvSpPr>
            <p:nvPr/>
          </p:nvSpPr>
          <p:spPr bwMode="auto">
            <a:xfrm>
              <a:off x="3404" y="1831"/>
              <a:ext cx="145" cy="140"/>
            </a:xfrm>
            <a:custGeom>
              <a:avLst/>
              <a:gdLst/>
              <a:ahLst/>
              <a:cxnLst>
                <a:cxn ang="0">
                  <a:pos x="145" y="140"/>
                </a:cxn>
                <a:cxn ang="0">
                  <a:pos x="133" y="135"/>
                </a:cxn>
                <a:cxn ang="0">
                  <a:pos x="119" y="132"/>
                </a:cxn>
                <a:cxn ang="0">
                  <a:pos x="106" y="125"/>
                </a:cxn>
                <a:cxn ang="0">
                  <a:pos x="91" y="117"/>
                </a:cxn>
                <a:cxn ang="0">
                  <a:pos x="76" y="109"/>
                </a:cxn>
                <a:cxn ang="0">
                  <a:pos x="61" y="100"/>
                </a:cxn>
                <a:cxn ang="0">
                  <a:pos x="48" y="89"/>
                </a:cxn>
                <a:cxn ang="0">
                  <a:pos x="36" y="79"/>
                </a:cxn>
                <a:cxn ang="0">
                  <a:pos x="25" y="66"/>
                </a:cxn>
                <a:cxn ang="0">
                  <a:pos x="17" y="56"/>
                </a:cxn>
                <a:cxn ang="0">
                  <a:pos x="17" y="56"/>
                </a:cxn>
                <a:cxn ang="0">
                  <a:pos x="4" y="33"/>
                </a:cxn>
                <a:cxn ang="0">
                  <a:pos x="0" y="18"/>
                </a:cxn>
                <a:cxn ang="0">
                  <a:pos x="0" y="8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1" y="2"/>
                </a:cxn>
                <a:cxn ang="0">
                  <a:pos x="19" y="2"/>
                </a:cxn>
                <a:cxn ang="0">
                  <a:pos x="27" y="2"/>
                </a:cxn>
                <a:cxn ang="0">
                  <a:pos x="36" y="4"/>
                </a:cxn>
                <a:cxn ang="0">
                  <a:pos x="46" y="6"/>
                </a:cxn>
                <a:cxn ang="0">
                  <a:pos x="55" y="8"/>
                </a:cxn>
                <a:cxn ang="0">
                  <a:pos x="66" y="10"/>
                </a:cxn>
                <a:cxn ang="0">
                  <a:pos x="74" y="13"/>
                </a:cxn>
                <a:cxn ang="0">
                  <a:pos x="83" y="16"/>
                </a:cxn>
                <a:cxn ang="0">
                  <a:pos x="91" y="22"/>
                </a:cxn>
              </a:cxnLst>
              <a:rect l="0" t="0" r="r" b="b"/>
              <a:pathLst>
                <a:path w="146" h="141">
                  <a:moveTo>
                    <a:pt x="145" y="140"/>
                  </a:moveTo>
                  <a:lnTo>
                    <a:pt x="133" y="135"/>
                  </a:lnTo>
                  <a:lnTo>
                    <a:pt x="119" y="132"/>
                  </a:lnTo>
                  <a:lnTo>
                    <a:pt x="106" y="125"/>
                  </a:lnTo>
                  <a:lnTo>
                    <a:pt x="91" y="117"/>
                  </a:lnTo>
                  <a:lnTo>
                    <a:pt x="76" y="109"/>
                  </a:lnTo>
                  <a:lnTo>
                    <a:pt x="61" y="100"/>
                  </a:lnTo>
                  <a:lnTo>
                    <a:pt x="48" y="89"/>
                  </a:lnTo>
                  <a:lnTo>
                    <a:pt x="36" y="79"/>
                  </a:lnTo>
                  <a:lnTo>
                    <a:pt x="25" y="66"/>
                  </a:lnTo>
                  <a:lnTo>
                    <a:pt x="17" y="56"/>
                  </a:lnTo>
                  <a:lnTo>
                    <a:pt x="17" y="56"/>
                  </a:lnTo>
                  <a:lnTo>
                    <a:pt x="4" y="33"/>
                  </a:lnTo>
                  <a:lnTo>
                    <a:pt x="0" y="18"/>
                  </a:lnTo>
                  <a:lnTo>
                    <a:pt x="0" y="8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11" y="2"/>
                  </a:lnTo>
                  <a:lnTo>
                    <a:pt x="19" y="2"/>
                  </a:lnTo>
                  <a:lnTo>
                    <a:pt x="27" y="2"/>
                  </a:lnTo>
                  <a:lnTo>
                    <a:pt x="36" y="4"/>
                  </a:lnTo>
                  <a:lnTo>
                    <a:pt x="46" y="6"/>
                  </a:lnTo>
                  <a:lnTo>
                    <a:pt x="55" y="8"/>
                  </a:lnTo>
                  <a:lnTo>
                    <a:pt x="66" y="10"/>
                  </a:lnTo>
                  <a:lnTo>
                    <a:pt x="74" y="13"/>
                  </a:lnTo>
                  <a:lnTo>
                    <a:pt x="83" y="16"/>
                  </a:lnTo>
                  <a:lnTo>
                    <a:pt x="91" y="22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" name="Freeform 104"/>
            <p:cNvSpPr>
              <a:spLocks/>
            </p:cNvSpPr>
            <p:nvPr/>
          </p:nvSpPr>
          <p:spPr bwMode="auto">
            <a:xfrm>
              <a:off x="3463" y="1975"/>
              <a:ext cx="92" cy="143"/>
            </a:xfrm>
            <a:custGeom>
              <a:avLst/>
              <a:gdLst/>
              <a:ahLst/>
              <a:cxnLst>
                <a:cxn ang="0">
                  <a:pos x="91" y="142"/>
                </a:cxn>
                <a:cxn ang="0">
                  <a:pos x="82" y="133"/>
                </a:cxn>
                <a:cxn ang="0">
                  <a:pos x="72" y="124"/>
                </a:cxn>
                <a:cxn ang="0">
                  <a:pos x="61" y="116"/>
                </a:cxn>
                <a:cxn ang="0">
                  <a:pos x="52" y="105"/>
                </a:cxn>
                <a:cxn ang="0">
                  <a:pos x="40" y="94"/>
                </a:cxn>
                <a:cxn ang="0">
                  <a:pos x="31" y="80"/>
                </a:cxn>
                <a:cxn ang="0">
                  <a:pos x="21" y="66"/>
                </a:cxn>
                <a:cxn ang="0">
                  <a:pos x="13" y="46"/>
                </a:cxn>
                <a:cxn ang="0">
                  <a:pos x="6" y="25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3" y="2"/>
                </a:cxn>
                <a:cxn ang="0">
                  <a:pos x="24" y="2"/>
                </a:cxn>
                <a:cxn ang="0">
                  <a:pos x="31" y="4"/>
                </a:cxn>
                <a:cxn ang="0">
                  <a:pos x="42" y="6"/>
                </a:cxn>
                <a:cxn ang="0">
                  <a:pos x="52" y="11"/>
                </a:cxn>
                <a:cxn ang="0">
                  <a:pos x="63" y="15"/>
                </a:cxn>
                <a:cxn ang="0">
                  <a:pos x="74" y="19"/>
                </a:cxn>
                <a:cxn ang="0">
                  <a:pos x="82" y="25"/>
                </a:cxn>
                <a:cxn ang="0">
                  <a:pos x="91" y="142"/>
                </a:cxn>
              </a:cxnLst>
              <a:rect l="0" t="0" r="r" b="b"/>
              <a:pathLst>
                <a:path w="92" h="143">
                  <a:moveTo>
                    <a:pt x="91" y="142"/>
                  </a:moveTo>
                  <a:lnTo>
                    <a:pt x="82" y="133"/>
                  </a:lnTo>
                  <a:lnTo>
                    <a:pt x="72" y="124"/>
                  </a:lnTo>
                  <a:lnTo>
                    <a:pt x="61" y="116"/>
                  </a:lnTo>
                  <a:lnTo>
                    <a:pt x="52" y="105"/>
                  </a:lnTo>
                  <a:lnTo>
                    <a:pt x="40" y="94"/>
                  </a:lnTo>
                  <a:lnTo>
                    <a:pt x="31" y="80"/>
                  </a:lnTo>
                  <a:lnTo>
                    <a:pt x="21" y="66"/>
                  </a:lnTo>
                  <a:lnTo>
                    <a:pt x="13" y="46"/>
                  </a:lnTo>
                  <a:lnTo>
                    <a:pt x="6" y="25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3" y="2"/>
                  </a:lnTo>
                  <a:lnTo>
                    <a:pt x="24" y="2"/>
                  </a:lnTo>
                  <a:lnTo>
                    <a:pt x="31" y="4"/>
                  </a:lnTo>
                  <a:lnTo>
                    <a:pt x="42" y="6"/>
                  </a:lnTo>
                  <a:lnTo>
                    <a:pt x="52" y="11"/>
                  </a:lnTo>
                  <a:lnTo>
                    <a:pt x="63" y="15"/>
                  </a:lnTo>
                  <a:lnTo>
                    <a:pt x="74" y="19"/>
                  </a:lnTo>
                  <a:lnTo>
                    <a:pt x="82" y="25"/>
                  </a:lnTo>
                  <a:lnTo>
                    <a:pt x="91" y="142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" name="Freeform 105"/>
            <p:cNvSpPr>
              <a:spLocks/>
            </p:cNvSpPr>
            <p:nvPr/>
          </p:nvSpPr>
          <p:spPr bwMode="auto">
            <a:xfrm>
              <a:off x="3463" y="1975"/>
              <a:ext cx="92" cy="143"/>
            </a:xfrm>
            <a:custGeom>
              <a:avLst/>
              <a:gdLst/>
              <a:ahLst/>
              <a:cxnLst>
                <a:cxn ang="0">
                  <a:pos x="91" y="142"/>
                </a:cxn>
                <a:cxn ang="0">
                  <a:pos x="82" y="133"/>
                </a:cxn>
                <a:cxn ang="0">
                  <a:pos x="72" y="124"/>
                </a:cxn>
                <a:cxn ang="0">
                  <a:pos x="61" y="116"/>
                </a:cxn>
                <a:cxn ang="0">
                  <a:pos x="52" y="105"/>
                </a:cxn>
                <a:cxn ang="0">
                  <a:pos x="40" y="94"/>
                </a:cxn>
                <a:cxn ang="0">
                  <a:pos x="31" y="80"/>
                </a:cxn>
                <a:cxn ang="0">
                  <a:pos x="21" y="66"/>
                </a:cxn>
                <a:cxn ang="0">
                  <a:pos x="13" y="46"/>
                </a:cxn>
                <a:cxn ang="0">
                  <a:pos x="6" y="25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3" y="2"/>
                </a:cxn>
                <a:cxn ang="0">
                  <a:pos x="24" y="2"/>
                </a:cxn>
                <a:cxn ang="0">
                  <a:pos x="31" y="4"/>
                </a:cxn>
                <a:cxn ang="0">
                  <a:pos x="42" y="6"/>
                </a:cxn>
                <a:cxn ang="0">
                  <a:pos x="52" y="11"/>
                </a:cxn>
                <a:cxn ang="0">
                  <a:pos x="63" y="15"/>
                </a:cxn>
                <a:cxn ang="0">
                  <a:pos x="74" y="19"/>
                </a:cxn>
                <a:cxn ang="0">
                  <a:pos x="82" y="25"/>
                </a:cxn>
              </a:cxnLst>
              <a:rect l="0" t="0" r="r" b="b"/>
              <a:pathLst>
                <a:path w="92" h="143">
                  <a:moveTo>
                    <a:pt x="91" y="142"/>
                  </a:moveTo>
                  <a:lnTo>
                    <a:pt x="82" y="133"/>
                  </a:lnTo>
                  <a:lnTo>
                    <a:pt x="72" y="124"/>
                  </a:lnTo>
                  <a:lnTo>
                    <a:pt x="61" y="116"/>
                  </a:lnTo>
                  <a:lnTo>
                    <a:pt x="52" y="105"/>
                  </a:lnTo>
                  <a:lnTo>
                    <a:pt x="40" y="94"/>
                  </a:lnTo>
                  <a:lnTo>
                    <a:pt x="31" y="80"/>
                  </a:lnTo>
                  <a:lnTo>
                    <a:pt x="21" y="66"/>
                  </a:lnTo>
                  <a:lnTo>
                    <a:pt x="13" y="46"/>
                  </a:lnTo>
                  <a:lnTo>
                    <a:pt x="6" y="25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3" y="2"/>
                  </a:lnTo>
                  <a:lnTo>
                    <a:pt x="24" y="2"/>
                  </a:lnTo>
                  <a:lnTo>
                    <a:pt x="31" y="4"/>
                  </a:lnTo>
                  <a:lnTo>
                    <a:pt x="42" y="6"/>
                  </a:lnTo>
                  <a:lnTo>
                    <a:pt x="52" y="11"/>
                  </a:lnTo>
                  <a:lnTo>
                    <a:pt x="63" y="15"/>
                  </a:lnTo>
                  <a:lnTo>
                    <a:pt x="74" y="19"/>
                  </a:lnTo>
                  <a:lnTo>
                    <a:pt x="82" y="2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" name="Freeform 106"/>
            <p:cNvSpPr>
              <a:spLocks/>
            </p:cNvSpPr>
            <p:nvPr/>
          </p:nvSpPr>
          <p:spPr bwMode="auto">
            <a:xfrm>
              <a:off x="3488" y="2088"/>
              <a:ext cx="90" cy="197"/>
            </a:xfrm>
            <a:custGeom>
              <a:avLst/>
              <a:gdLst/>
              <a:ahLst/>
              <a:cxnLst>
                <a:cxn ang="0">
                  <a:pos x="81" y="196"/>
                </a:cxn>
                <a:cxn ang="0">
                  <a:pos x="73" y="182"/>
                </a:cxn>
                <a:cxn ang="0">
                  <a:pos x="62" y="166"/>
                </a:cxn>
                <a:cxn ang="0">
                  <a:pos x="53" y="149"/>
                </a:cxn>
                <a:cxn ang="0">
                  <a:pos x="41" y="129"/>
                </a:cxn>
                <a:cxn ang="0">
                  <a:pos x="30" y="109"/>
                </a:cxn>
                <a:cxn ang="0">
                  <a:pos x="20" y="88"/>
                </a:cxn>
                <a:cxn ang="0">
                  <a:pos x="12" y="64"/>
                </a:cxn>
                <a:cxn ang="0">
                  <a:pos x="5" y="44"/>
                </a:cxn>
                <a:cxn ang="0">
                  <a:pos x="1" y="2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0"/>
                </a:cxn>
                <a:cxn ang="0">
                  <a:pos x="3" y="0"/>
                </a:cxn>
                <a:cxn ang="0">
                  <a:pos x="12" y="0"/>
                </a:cxn>
                <a:cxn ang="0">
                  <a:pos x="20" y="0"/>
                </a:cxn>
                <a:cxn ang="0">
                  <a:pos x="28" y="0"/>
                </a:cxn>
                <a:cxn ang="0">
                  <a:pos x="41" y="2"/>
                </a:cxn>
                <a:cxn ang="0">
                  <a:pos x="51" y="5"/>
                </a:cxn>
                <a:cxn ang="0">
                  <a:pos x="64" y="12"/>
                </a:cxn>
                <a:cxn ang="0">
                  <a:pos x="77" y="20"/>
                </a:cxn>
                <a:cxn ang="0">
                  <a:pos x="88" y="33"/>
                </a:cxn>
                <a:cxn ang="0">
                  <a:pos x="81" y="196"/>
                </a:cxn>
              </a:cxnLst>
              <a:rect l="0" t="0" r="r" b="b"/>
              <a:pathLst>
                <a:path w="89" h="197">
                  <a:moveTo>
                    <a:pt x="81" y="196"/>
                  </a:moveTo>
                  <a:lnTo>
                    <a:pt x="73" y="182"/>
                  </a:lnTo>
                  <a:lnTo>
                    <a:pt x="62" y="166"/>
                  </a:lnTo>
                  <a:lnTo>
                    <a:pt x="53" y="149"/>
                  </a:lnTo>
                  <a:lnTo>
                    <a:pt x="41" y="129"/>
                  </a:lnTo>
                  <a:lnTo>
                    <a:pt x="30" y="109"/>
                  </a:lnTo>
                  <a:lnTo>
                    <a:pt x="20" y="88"/>
                  </a:lnTo>
                  <a:lnTo>
                    <a:pt x="12" y="64"/>
                  </a:lnTo>
                  <a:lnTo>
                    <a:pt x="5" y="44"/>
                  </a:lnTo>
                  <a:lnTo>
                    <a:pt x="1" y="20"/>
                  </a:lnTo>
                  <a:lnTo>
                    <a:pt x="0" y="2"/>
                  </a:lnTo>
                  <a:lnTo>
                    <a:pt x="0" y="2"/>
                  </a:lnTo>
                  <a:lnTo>
                    <a:pt x="1" y="0"/>
                  </a:lnTo>
                  <a:lnTo>
                    <a:pt x="3" y="0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41" y="2"/>
                  </a:lnTo>
                  <a:lnTo>
                    <a:pt x="51" y="5"/>
                  </a:lnTo>
                  <a:lnTo>
                    <a:pt x="64" y="12"/>
                  </a:lnTo>
                  <a:lnTo>
                    <a:pt x="77" y="20"/>
                  </a:lnTo>
                  <a:lnTo>
                    <a:pt x="88" y="33"/>
                  </a:lnTo>
                  <a:lnTo>
                    <a:pt x="81" y="196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" name="Freeform 107"/>
            <p:cNvSpPr>
              <a:spLocks/>
            </p:cNvSpPr>
            <p:nvPr/>
          </p:nvSpPr>
          <p:spPr bwMode="auto">
            <a:xfrm>
              <a:off x="3488" y="2088"/>
              <a:ext cx="90" cy="197"/>
            </a:xfrm>
            <a:custGeom>
              <a:avLst/>
              <a:gdLst/>
              <a:ahLst/>
              <a:cxnLst>
                <a:cxn ang="0">
                  <a:pos x="81" y="196"/>
                </a:cxn>
                <a:cxn ang="0">
                  <a:pos x="73" y="182"/>
                </a:cxn>
                <a:cxn ang="0">
                  <a:pos x="62" y="166"/>
                </a:cxn>
                <a:cxn ang="0">
                  <a:pos x="53" y="149"/>
                </a:cxn>
                <a:cxn ang="0">
                  <a:pos x="41" y="129"/>
                </a:cxn>
                <a:cxn ang="0">
                  <a:pos x="30" y="109"/>
                </a:cxn>
                <a:cxn ang="0">
                  <a:pos x="20" y="88"/>
                </a:cxn>
                <a:cxn ang="0">
                  <a:pos x="12" y="64"/>
                </a:cxn>
                <a:cxn ang="0">
                  <a:pos x="5" y="44"/>
                </a:cxn>
                <a:cxn ang="0">
                  <a:pos x="1" y="2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0"/>
                </a:cxn>
                <a:cxn ang="0">
                  <a:pos x="3" y="0"/>
                </a:cxn>
                <a:cxn ang="0">
                  <a:pos x="12" y="0"/>
                </a:cxn>
                <a:cxn ang="0">
                  <a:pos x="20" y="0"/>
                </a:cxn>
                <a:cxn ang="0">
                  <a:pos x="28" y="0"/>
                </a:cxn>
                <a:cxn ang="0">
                  <a:pos x="41" y="2"/>
                </a:cxn>
                <a:cxn ang="0">
                  <a:pos x="51" y="5"/>
                </a:cxn>
                <a:cxn ang="0">
                  <a:pos x="64" y="12"/>
                </a:cxn>
                <a:cxn ang="0">
                  <a:pos x="77" y="20"/>
                </a:cxn>
                <a:cxn ang="0">
                  <a:pos x="88" y="33"/>
                </a:cxn>
              </a:cxnLst>
              <a:rect l="0" t="0" r="r" b="b"/>
              <a:pathLst>
                <a:path w="89" h="197">
                  <a:moveTo>
                    <a:pt x="81" y="196"/>
                  </a:moveTo>
                  <a:lnTo>
                    <a:pt x="73" y="182"/>
                  </a:lnTo>
                  <a:lnTo>
                    <a:pt x="62" y="166"/>
                  </a:lnTo>
                  <a:lnTo>
                    <a:pt x="53" y="149"/>
                  </a:lnTo>
                  <a:lnTo>
                    <a:pt x="41" y="129"/>
                  </a:lnTo>
                  <a:lnTo>
                    <a:pt x="30" y="109"/>
                  </a:lnTo>
                  <a:lnTo>
                    <a:pt x="20" y="88"/>
                  </a:lnTo>
                  <a:lnTo>
                    <a:pt x="12" y="64"/>
                  </a:lnTo>
                  <a:lnTo>
                    <a:pt x="5" y="44"/>
                  </a:lnTo>
                  <a:lnTo>
                    <a:pt x="1" y="20"/>
                  </a:lnTo>
                  <a:lnTo>
                    <a:pt x="0" y="2"/>
                  </a:lnTo>
                  <a:lnTo>
                    <a:pt x="0" y="2"/>
                  </a:lnTo>
                  <a:lnTo>
                    <a:pt x="1" y="0"/>
                  </a:lnTo>
                  <a:lnTo>
                    <a:pt x="3" y="0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41" y="2"/>
                  </a:lnTo>
                  <a:lnTo>
                    <a:pt x="51" y="5"/>
                  </a:lnTo>
                  <a:lnTo>
                    <a:pt x="64" y="12"/>
                  </a:lnTo>
                  <a:lnTo>
                    <a:pt x="77" y="20"/>
                  </a:lnTo>
                  <a:lnTo>
                    <a:pt x="88" y="33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" name="Freeform 108"/>
            <p:cNvSpPr>
              <a:spLocks/>
            </p:cNvSpPr>
            <p:nvPr/>
          </p:nvSpPr>
          <p:spPr bwMode="auto">
            <a:xfrm>
              <a:off x="3140" y="1507"/>
              <a:ext cx="194" cy="139"/>
            </a:xfrm>
            <a:custGeom>
              <a:avLst/>
              <a:gdLst/>
              <a:ahLst/>
              <a:cxnLst>
                <a:cxn ang="0">
                  <a:pos x="193" y="137"/>
                </a:cxn>
                <a:cxn ang="0">
                  <a:pos x="174" y="137"/>
                </a:cxn>
                <a:cxn ang="0">
                  <a:pos x="154" y="132"/>
                </a:cxn>
                <a:cxn ang="0">
                  <a:pos x="133" y="128"/>
                </a:cxn>
                <a:cxn ang="0">
                  <a:pos x="112" y="123"/>
                </a:cxn>
                <a:cxn ang="0">
                  <a:pos x="93" y="118"/>
                </a:cxn>
                <a:cxn ang="0">
                  <a:pos x="73" y="111"/>
                </a:cxn>
                <a:cxn ang="0">
                  <a:pos x="57" y="105"/>
                </a:cxn>
                <a:cxn ang="0">
                  <a:pos x="43" y="98"/>
                </a:cxn>
                <a:cxn ang="0">
                  <a:pos x="31" y="93"/>
                </a:cxn>
                <a:cxn ang="0">
                  <a:pos x="23" y="84"/>
                </a:cxn>
                <a:cxn ang="0">
                  <a:pos x="23" y="84"/>
                </a:cxn>
                <a:cxn ang="0">
                  <a:pos x="19" y="77"/>
                </a:cxn>
                <a:cxn ang="0">
                  <a:pos x="15" y="70"/>
                </a:cxn>
                <a:cxn ang="0">
                  <a:pos x="11" y="61"/>
                </a:cxn>
                <a:cxn ang="0">
                  <a:pos x="6" y="52"/>
                </a:cxn>
                <a:cxn ang="0">
                  <a:pos x="4" y="44"/>
                </a:cxn>
                <a:cxn ang="0">
                  <a:pos x="2" y="33"/>
                </a:cxn>
                <a:cxn ang="0">
                  <a:pos x="0" y="25"/>
                </a:cxn>
                <a:cxn ang="0">
                  <a:pos x="2" y="17"/>
                </a:cxn>
                <a:cxn ang="0">
                  <a:pos x="4" y="6"/>
                </a:cxn>
                <a:cxn ang="0">
                  <a:pos x="8" y="0"/>
                </a:cxn>
                <a:cxn ang="0">
                  <a:pos x="193" y="137"/>
                </a:cxn>
              </a:cxnLst>
              <a:rect l="0" t="0" r="r" b="b"/>
              <a:pathLst>
                <a:path w="194" h="138">
                  <a:moveTo>
                    <a:pt x="193" y="137"/>
                  </a:moveTo>
                  <a:lnTo>
                    <a:pt x="174" y="137"/>
                  </a:lnTo>
                  <a:lnTo>
                    <a:pt x="154" y="132"/>
                  </a:lnTo>
                  <a:lnTo>
                    <a:pt x="133" y="128"/>
                  </a:lnTo>
                  <a:lnTo>
                    <a:pt x="112" y="123"/>
                  </a:lnTo>
                  <a:lnTo>
                    <a:pt x="93" y="118"/>
                  </a:lnTo>
                  <a:lnTo>
                    <a:pt x="73" y="111"/>
                  </a:lnTo>
                  <a:lnTo>
                    <a:pt x="57" y="105"/>
                  </a:lnTo>
                  <a:lnTo>
                    <a:pt x="43" y="98"/>
                  </a:lnTo>
                  <a:lnTo>
                    <a:pt x="31" y="93"/>
                  </a:lnTo>
                  <a:lnTo>
                    <a:pt x="23" y="84"/>
                  </a:lnTo>
                  <a:lnTo>
                    <a:pt x="23" y="84"/>
                  </a:lnTo>
                  <a:lnTo>
                    <a:pt x="19" y="77"/>
                  </a:lnTo>
                  <a:lnTo>
                    <a:pt x="15" y="70"/>
                  </a:lnTo>
                  <a:lnTo>
                    <a:pt x="11" y="61"/>
                  </a:lnTo>
                  <a:lnTo>
                    <a:pt x="6" y="52"/>
                  </a:lnTo>
                  <a:lnTo>
                    <a:pt x="4" y="44"/>
                  </a:lnTo>
                  <a:lnTo>
                    <a:pt x="2" y="33"/>
                  </a:lnTo>
                  <a:lnTo>
                    <a:pt x="0" y="25"/>
                  </a:lnTo>
                  <a:lnTo>
                    <a:pt x="2" y="17"/>
                  </a:lnTo>
                  <a:lnTo>
                    <a:pt x="4" y="6"/>
                  </a:lnTo>
                  <a:lnTo>
                    <a:pt x="8" y="0"/>
                  </a:lnTo>
                  <a:lnTo>
                    <a:pt x="193" y="137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" name="Freeform 109"/>
            <p:cNvSpPr>
              <a:spLocks/>
            </p:cNvSpPr>
            <p:nvPr/>
          </p:nvSpPr>
          <p:spPr bwMode="auto">
            <a:xfrm>
              <a:off x="3140" y="1507"/>
              <a:ext cx="194" cy="139"/>
            </a:xfrm>
            <a:custGeom>
              <a:avLst/>
              <a:gdLst/>
              <a:ahLst/>
              <a:cxnLst>
                <a:cxn ang="0">
                  <a:pos x="193" y="137"/>
                </a:cxn>
                <a:cxn ang="0">
                  <a:pos x="174" y="137"/>
                </a:cxn>
                <a:cxn ang="0">
                  <a:pos x="154" y="132"/>
                </a:cxn>
                <a:cxn ang="0">
                  <a:pos x="133" y="128"/>
                </a:cxn>
                <a:cxn ang="0">
                  <a:pos x="112" y="123"/>
                </a:cxn>
                <a:cxn ang="0">
                  <a:pos x="93" y="118"/>
                </a:cxn>
                <a:cxn ang="0">
                  <a:pos x="73" y="111"/>
                </a:cxn>
                <a:cxn ang="0">
                  <a:pos x="57" y="105"/>
                </a:cxn>
                <a:cxn ang="0">
                  <a:pos x="43" y="98"/>
                </a:cxn>
                <a:cxn ang="0">
                  <a:pos x="31" y="93"/>
                </a:cxn>
                <a:cxn ang="0">
                  <a:pos x="23" y="84"/>
                </a:cxn>
                <a:cxn ang="0">
                  <a:pos x="23" y="84"/>
                </a:cxn>
                <a:cxn ang="0">
                  <a:pos x="19" y="77"/>
                </a:cxn>
                <a:cxn ang="0">
                  <a:pos x="15" y="70"/>
                </a:cxn>
                <a:cxn ang="0">
                  <a:pos x="11" y="61"/>
                </a:cxn>
                <a:cxn ang="0">
                  <a:pos x="6" y="52"/>
                </a:cxn>
                <a:cxn ang="0">
                  <a:pos x="4" y="44"/>
                </a:cxn>
                <a:cxn ang="0">
                  <a:pos x="2" y="33"/>
                </a:cxn>
                <a:cxn ang="0">
                  <a:pos x="0" y="25"/>
                </a:cxn>
                <a:cxn ang="0">
                  <a:pos x="2" y="17"/>
                </a:cxn>
                <a:cxn ang="0">
                  <a:pos x="4" y="6"/>
                </a:cxn>
                <a:cxn ang="0">
                  <a:pos x="8" y="0"/>
                </a:cxn>
              </a:cxnLst>
              <a:rect l="0" t="0" r="r" b="b"/>
              <a:pathLst>
                <a:path w="194" h="138">
                  <a:moveTo>
                    <a:pt x="193" y="137"/>
                  </a:moveTo>
                  <a:lnTo>
                    <a:pt x="174" y="137"/>
                  </a:lnTo>
                  <a:lnTo>
                    <a:pt x="154" y="132"/>
                  </a:lnTo>
                  <a:lnTo>
                    <a:pt x="133" y="128"/>
                  </a:lnTo>
                  <a:lnTo>
                    <a:pt x="112" y="123"/>
                  </a:lnTo>
                  <a:lnTo>
                    <a:pt x="93" y="118"/>
                  </a:lnTo>
                  <a:lnTo>
                    <a:pt x="73" y="111"/>
                  </a:lnTo>
                  <a:lnTo>
                    <a:pt x="57" y="105"/>
                  </a:lnTo>
                  <a:lnTo>
                    <a:pt x="43" y="98"/>
                  </a:lnTo>
                  <a:lnTo>
                    <a:pt x="31" y="93"/>
                  </a:lnTo>
                  <a:lnTo>
                    <a:pt x="23" y="84"/>
                  </a:lnTo>
                  <a:lnTo>
                    <a:pt x="23" y="84"/>
                  </a:lnTo>
                  <a:lnTo>
                    <a:pt x="19" y="77"/>
                  </a:lnTo>
                  <a:lnTo>
                    <a:pt x="15" y="70"/>
                  </a:lnTo>
                  <a:lnTo>
                    <a:pt x="11" y="61"/>
                  </a:lnTo>
                  <a:lnTo>
                    <a:pt x="6" y="52"/>
                  </a:lnTo>
                  <a:lnTo>
                    <a:pt x="4" y="44"/>
                  </a:lnTo>
                  <a:lnTo>
                    <a:pt x="2" y="33"/>
                  </a:lnTo>
                  <a:lnTo>
                    <a:pt x="0" y="25"/>
                  </a:lnTo>
                  <a:lnTo>
                    <a:pt x="2" y="17"/>
                  </a:lnTo>
                  <a:lnTo>
                    <a:pt x="4" y="6"/>
                  </a:lnTo>
                  <a:lnTo>
                    <a:pt x="8" y="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" name="Freeform 110"/>
            <p:cNvSpPr>
              <a:spLocks/>
            </p:cNvSpPr>
            <p:nvPr/>
          </p:nvSpPr>
          <p:spPr bwMode="auto">
            <a:xfrm>
              <a:off x="3210" y="1535"/>
              <a:ext cx="168" cy="130"/>
            </a:xfrm>
            <a:custGeom>
              <a:avLst/>
              <a:gdLst/>
              <a:ahLst/>
              <a:cxnLst>
                <a:cxn ang="0">
                  <a:pos x="166" y="130"/>
                </a:cxn>
                <a:cxn ang="0">
                  <a:pos x="153" y="126"/>
                </a:cxn>
                <a:cxn ang="0">
                  <a:pos x="138" y="120"/>
                </a:cxn>
                <a:cxn ang="0">
                  <a:pos x="124" y="115"/>
                </a:cxn>
                <a:cxn ang="0">
                  <a:pos x="108" y="111"/>
                </a:cxn>
                <a:cxn ang="0">
                  <a:pos x="96" y="106"/>
                </a:cxn>
                <a:cxn ang="0">
                  <a:pos x="81" y="101"/>
                </a:cxn>
                <a:cxn ang="0">
                  <a:pos x="67" y="94"/>
                </a:cxn>
                <a:cxn ang="0">
                  <a:pos x="53" y="85"/>
                </a:cxn>
                <a:cxn ang="0">
                  <a:pos x="41" y="78"/>
                </a:cxn>
                <a:cxn ang="0">
                  <a:pos x="28" y="67"/>
                </a:cxn>
                <a:cxn ang="0">
                  <a:pos x="28" y="67"/>
                </a:cxn>
                <a:cxn ang="0">
                  <a:pos x="16" y="56"/>
                </a:cxn>
                <a:cxn ang="0">
                  <a:pos x="9" y="46"/>
                </a:cxn>
                <a:cxn ang="0">
                  <a:pos x="3" y="37"/>
                </a:cxn>
                <a:cxn ang="0">
                  <a:pos x="2" y="30"/>
                </a:cxn>
                <a:cxn ang="0">
                  <a:pos x="0" y="25"/>
                </a:cxn>
                <a:cxn ang="0">
                  <a:pos x="0" y="18"/>
                </a:cxn>
                <a:cxn ang="0">
                  <a:pos x="0" y="12"/>
                </a:cxn>
                <a:cxn ang="0">
                  <a:pos x="2" y="7"/>
                </a:cxn>
                <a:cxn ang="0">
                  <a:pos x="2" y="4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7" y="2"/>
                </a:cxn>
                <a:cxn ang="0">
                  <a:pos x="16" y="4"/>
                </a:cxn>
                <a:cxn ang="0">
                  <a:pos x="27" y="6"/>
                </a:cxn>
                <a:cxn ang="0">
                  <a:pos x="37" y="7"/>
                </a:cxn>
                <a:cxn ang="0">
                  <a:pos x="50" y="12"/>
                </a:cxn>
                <a:cxn ang="0">
                  <a:pos x="60" y="14"/>
                </a:cxn>
                <a:cxn ang="0">
                  <a:pos x="71" y="18"/>
                </a:cxn>
                <a:cxn ang="0">
                  <a:pos x="79" y="20"/>
                </a:cxn>
                <a:cxn ang="0">
                  <a:pos x="87" y="25"/>
                </a:cxn>
                <a:cxn ang="0">
                  <a:pos x="166" y="130"/>
                </a:cxn>
              </a:cxnLst>
              <a:rect l="0" t="0" r="r" b="b"/>
              <a:pathLst>
                <a:path w="167" h="131">
                  <a:moveTo>
                    <a:pt x="166" y="130"/>
                  </a:moveTo>
                  <a:lnTo>
                    <a:pt x="153" y="126"/>
                  </a:lnTo>
                  <a:lnTo>
                    <a:pt x="138" y="120"/>
                  </a:lnTo>
                  <a:lnTo>
                    <a:pt x="124" y="115"/>
                  </a:lnTo>
                  <a:lnTo>
                    <a:pt x="108" y="111"/>
                  </a:lnTo>
                  <a:lnTo>
                    <a:pt x="96" y="106"/>
                  </a:lnTo>
                  <a:lnTo>
                    <a:pt x="81" y="101"/>
                  </a:lnTo>
                  <a:lnTo>
                    <a:pt x="67" y="94"/>
                  </a:lnTo>
                  <a:lnTo>
                    <a:pt x="53" y="85"/>
                  </a:lnTo>
                  <a:lnTo>
                    <a:pt x="41" y="78"/>
                  </a:lnTo>
                  <a:lnTo>
                    <a:pt x="28" y="67"/>
                  </a:lnTo>
                  <a:lnTo>
                    <a:pt x="28" y="67"/>
                  </a:lnTo>
                  <a:lnTo>
                    <a:pt x="16" y="56"/>
                  </a:lnTo>
                  <a:lnTo>
                    <a:pt x="9" y="46"/>
                  </a:lnTo>
                  <a:lnTo>
                    <a:pt x="3" y="37"/>
                  </a:lnTo>
                  <a:lnTo>
                    <a:pt x="2" y="30"/>
                  </a:lnTo>
                  <a:lnTo>
                    <a:pt x="0" y="25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2" y="4"/>
                  </a:lnTo>
                  <a:lnTo>
                    <a:pt x="2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7" y="2"/>
                  </a:lnTo>
                  <a:lnTo>
                    <a:pt x="16" y="4"/>
                  </a:lnTo>
                  <a:lnTo>
                    <a:pt x="27" y="6"/>
                  </a:lnTo>
                  <a:lnTo>
                    <a:pt x="37" y="7"/>
                  </a:lnTo>
                  <a:lnTo>
                    <a:pt x="50" y="12"/>
                  </a:lnTo>
                  <a:lnTo>
                    <a:pt x="60" y="14"/>
                  </a:lnTo>
                  <a:lnTo>
                    <a:pt x="71" y="18"/>
                  </a:lnTo>
                  <a:lnTo>
                    <a:pt x="79" y="20"/>
                  </a:lnTo>
                  <a:lnTo>
                    <a:pt x="87" y="25"/>
                  </a:lnTo>
                  <a:lnTo>
                    <a:pt x="166" y="13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1" name="Freeform 111"/>
            <p:cNvSpPr>
              <a:spLocks/>
            </p:cNvSpPr>
            <p:nvPr/>
          </p:nvSpPr>
          <p:spPr bwMode="auto">
            <a:xfrm>
              <a:off x="3210" y="1535"/>
              <a:ext cx="168" cy="130"/>
            </a:xfrm>
            <a:custGeom>
              <a:avLst/>
              <a:gdLst/>
              <a:ahLst/>
              <a:cxnLst>
                <a:cxn ang="0">
                  <a:pos x="166" y="130"/>
                </a:cxn>
                <a:cxn ang="0">
                  <a:pos x="153" y="126"/>
                </a:cxn>
                <a:cxn ang="0">
                  <a:pos x="138" y="120"/>
                </a:cxn>
                <a:cxn ang="0">
                  <a:pos x="124" y="115"/>
                </a:cxn>
                <a:cxn ang="0">
                  <a:pos x="108" y="111"/>
                </a:cxn>
                <a:cxn ang="0">
                  <a:pos x="96" y="106"/>
                </a:cxn>
                <a:cxn ang="0">
                  <a:pos x="81" y="101"/>
                </a:cxn>
                <a:cxn ang="0">
                  <a:pos x="67" y="94"/>
                </a:cxn>
                <a:cxn ang="0">
                  <a:pos x="53" y="85"/>
                </a:cxn>
                <a:cxn ang="0">
                  <a:pos x="41" y="78"/>
                </a:cxn>
                <a:cxn ang="0">
                  <a:pos x="28" y="67"/>
                </a:cxn>
                <a:cxn ang="0">
                  <a:pos x="28" y="67"/>
                </a:cxn>
                <a:cxn ang="0">
                  <a:pos x="16" y="56"/>
                </a:cxn>
                <a:cxn ang="0">
                  <a:pos x="9" y="46"/>
                </a:cxn>
                <a:cxn ang="0">
                  <a:pos x="3" y="37"/>
                </a:cxn>
                <a:cxn ang="0">
                  <a:pos x="2" y="30"/>
                </a:cxn>
                <a:cxn ang="0">
                  <a:pos x="0" y="25"/>
                </a:cxn>
                <a:cxn ang="0">
                  <a:pos x="0" y="18"/>
                </a:cxn>
                <a:cxn ang="0">
                  <a:pos x="0" y="12"/>
                </a:cxn>
                <a:cxn ang="0">
                  <a:pos x="2" y="7"/>
                </a:cxn>
                <a:cxn ang="0">
                  <a:pos x="2" y="4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7" y="2"/>
                </a:cxn>
                <a:cxn ang="0">
                  <a:pos x="16" y="4"/>
                </a:cxn>
                <a:cxn ang="0">
                  <a:pos x="27" y="6"/>
                </a:cxn>
                <a:cxn ang="0">
                  <a:pos x="37" y="7"/>
                </a:cxn>
                <a:cxn ang="0">
                  <a:pos x="50" y="12"/>
                </a:cxn>
                <a:cxn ang="0">
                  <a:pos x="60" y="14"/>
                </a:cxn>
                <a:cxn ang="0">
                  <a:pos x="71" y="18"/>
                </a:cxn>
                <a:cxn ang="0">
                  <a:pos x="79" y="20"/>
                </a:cxn>
                <a:cxn ang="0">
                  <a:pos x="87" y="25"/>
                </a:cxn>
              </a:cxnLst>
              <a:rect l="0" t="0" r="r" b="b"/>
              <a:pathLst>
                <a:path w="167" h="131">
                  <a:moveTo>
                    <a:pt x="166" y="130"/>
                  </a:moveTo>
                  <a:lnTo>
                    <a:pt x="153" y="126"/>
                  </a:lnTo>
                  <a:lnTo>
                    <a:pt x="138" y="120"/>
                  </a:lnTo>
                  <a:lnTo>
                    <a:pt x="124" y="115"/>
                  </a:lnTo>
                  <a:lnTo>
                    <a:pt x="108" y="111"/>
                  </a:lnTo>
                  <a:lnTo>
                    <a:pt x="96" y="106"/>
                  </a:lnTo>
                  <a:lnTo>
                    <a:pt x="81" y="101"/>
                  </a:lnTo>
                  <a:lnTo>
                    <a:pt x="67" y="94"/>
                  </a:lnTo>
                  <a:lnTo>
                    <a:pt x="53" y="85"/>
                  </a:lnTo>
                  <a:lnTo>
                    <a:pt x="41" y="78"/>
                  </a:lnTo>
                  <a:lnTo>
                    <a:pt x="28" y="67"/>
                  </a:lnTo>
                  <a:lnTo>
                    <a:pt x="28" y="67"/>
                  </a:lnTo>
                  <a:lnTo>
                    <a:pt x="16" y="56"/>
                  </a:lnTo>
                  <a:lnTo>
                    <a:pt x="9" y="46"/>
                  </a:lnTo>
                  <a:lnTo>
                    <a:pt x="3" y="37"/>
                  </a:lnTo>
                  <a:lnTo>
                    <a:pt x="2" y="30"/>
                  </a:lnTo>
                  <a:lnTo>
                    <a:pt x="0" y="25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2" y="4"/>
                  </a:lnTo>
                  <a:lnTo>
                    <a:pt x="2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7" y="2"/>
                  </a:lnTo>
                  <a:lnTo>
                    <a:pt x="16" y="4"/>
                  </a:lnTo>
                  <a:lnTo>
                    <a:pt x="27" y="6"/>
                  </a:lnTo>
                  <a:lnTo>
                    <a:pt x="37" y="7"/>
                  </a:lnTo>
                  <a:lnTo>
                    <a:pt x="50" y="12"/>
                  </a:lnTo>
                  <a:lnTo>
                    <a:pt x="60" y="14"/>
                  </a:lnTo>
                  <a:lnTo>
                    <a:pt x="71" y="18"/>
                  </a:lnTo>
                  <a:lnTo>
                    <a:pt x="79" y="20"/>
                  </a:lnTo>
                  <a:lnTo>
                    <a:pt x="87" y="2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" name="Freeform 112"/>
            <p:cNvSpPr>
              <a:spLocks/>
            </p:cNvSpPr>
            <p:nvPr/>
          </p:nvSpPr>
          <p:spPr bwMode="auto">
            <a:xfrm>
              <a:off x="3290" y="1672"/>
              <a:ext cx="130" cy="91"/>
            </a:xfrm>
            <a:custGeom>
              <a:avLst/>
              <a:gdLst/>
              <a:ahLst/>
              <a:cxnLst>
                <a:cxn ang="0">
                  <a:pos x="131" y="90"/>
                </a:cxn>
                <a:cxn ang="0">
                  <a:pos x="116" y="85"/>
                </a:cxn>
                <a:cxn ang="0">
                  <a:pos x="99" y="79"/>
                </a:cxn>
                <a:cxn ang="0">
                  <a:pos x="84" y="73"/>
                </a:cxn>
                <a:cxn ang="0">
                  <a:pos x="70" y="66"/>
                </a:cxn>
                <a:cxn ang="0">
                  <a:pos x="57" y="62"/>
                </a:cxn>
                <a:cxn ang="0">
                  <a:pos x="42" y="53"/>
                </a:cxn>
                <a:cxn ang="0">
                  <a:pos x="31" y="46"/>
                </a:cxn>
                <a:cxn ang="0">
                  <a:pos x="19" y="35"/>
                </a:cxn>
                <a:cxn ang="0">
                  <a:pos x="8" y="23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2" y="7"/>
                </a:cxn>
                <a:cxn ang="0">
                  <a:pos x="4" y="5"/>
                </a:cxn>
                <a:cxn ang="0">
                  <a:pos x="8" y="4"/>
                </a:cxn>
                <a:cxn ang="0">
                  <a:pos x="15" y="4"/>
                </a:cxn>
                <a:cxn ang="0">
                  <a:pos x="24" y="2"/>
                </a:cxn>
                <a:cxn ang="0">
                  <a:pos x="31" y="0"/>
                </a:cxn>
                <a:cxn ang="0">
                  <a:pos x="42" y="0"/>
                </a:cxn>
                <a:cxn ang="0">
                  <a:pos x="52" y="0"/>
                </a:cxn>
                <a:cxn ang="0">
                  <a:pos x="66" y="2"/>
                </a:cxn>
                <a:cxn ang="0">
                  <a:pos x="78" y="4"/>
                </a:cxn>
                <a:cxn ang="0">
                  <a:pos x="131" y="90"/>
                </a:cxn>
              </a:cxnLst>
              <a:rect l="0" t="0" r="r" b="b"/>
              <a:pathLst>
                <a:path w="132" h="91">
                  <a:moveTo>
                    <a:pt x="131" y="90"/>
                  </a:moveTo>
                  <a:lnTo>
                    <a:pt x="116" y="85"/>
                  </a:lnTo>
                  <a:lnTo>
                    <a:pt x="99" y="79"/>
                  </a:lnTo>
                  <a:lnTo>
                    <a:pt x="84" y="73"/>
                  </a:lnTo>
                  <a:lnTo>
                    <a:pt x="70" y="66"/>
                  </a:lnTo>
                  <a:lnTo>
                    <a:pt x="57" y="62"/>
                  </a:lnTo>
                  <a:lnTo>
                    <a:pt x="42" y="53"/>
                  </a:lnTo>
                  <a:lnTo>
                    <a:pt x="31" y="46"/>
                  </a:lnTo>
                  <a:lnTo>
                    <a:pt x="19" y="35"/>
                  </a:lnTo>
                  <a:lnTo>
                    <a:pt x="8" y="23"/>
                  </a:lnTo>
                  <a:lnTo>
                    <a:pt x="0" y="7"/>
                  </a:lnTo>
                  <a:lnTo>
                    <a:pt x="0" y="7"/>
                  </a:lnTo>
                  <a:lnTo>
                    <a:pt x="2" y="7"/>
                  </a:lnTo>
                  <a:lnTo>
                    <a:pt x="4" y="5"/>
                  </a:lnTo>
                  <a:lnTo>
                    <a:pt x="8" y="4"/>
                  </a:lnTo>
                  <a:lnTo>
                    <a:pt x="15" y="4"/>
                  </a:lnTo>
                  <a:lnTo>
                    <a:pt x="24" y="2"/>
                  </a:lnTo>
                  <a:lnTo>
                    <a:pt x="31" y="0"/>
                  </a:lnTo>
                  <a:lnTo>
                    <a:pt x="42" y="0"/>
                  </a:lnTo>
                  <a:lnTo>
                    <a:pt x="52" y="0"/>
                  </a:lnTo>
                  <a:lnTo>
                    <a:pt x="66" y="2"/>
                  </a:lnTo>
                  <a:lnTo>
                    <a:pt x="78" y="4"/>
                  </a:lnTo>
                  <a:lnTo>
                    <a:pt x="131" y="9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" name="Freeform 113"/>
            <p:cNvSpPr>
              <a:spLocks/>
            </p:cNvSpPr>
            <p:nvPr/>
          </p:nvSpPr>
          <p:spPr bwMode="auto">
            <a:xfrm>
              <a:off x="3290" y="1672"/>
              <a:ext cx="130" cy="91"/>
            </a:xfrm>
            <a:custGeom>
              <a:avLst/>
              <a:gdLst/>
              <a:ahLst/>
              <a:cxnLst>
                <a:cxn ang="0">
                  <a:pos x="131" y="90"/>
                </a:cxn>
                <a:cxn ang="0">
                  <a:pos x="116" y="85"/>
                </a:cxn>
                <a:cxn ang="0">
                  <a:pos x="99" y="79"/>
                </a:cxn>
                <a:cxn ang="0">
                  <a:pos x="84" y="73"/>
                </a:cxn>
                <a:cxn ang="0">
                  <a:pos x="70" y="66"/>
                </a:cxn>
                <a:cxn ang="0">
                  <a:pos x="57" y="62"/>
                </a:cxn>
                <a:cxn ang="0">
                  <a:pos x="42" y="53"/>
                </a:cxn>
                <a:cxn ang="0">
                  <a:pos x="31" y="46"/>
                </a:cxn>
                <a:cxn ang="0">
                  <a:pos x="19" y="35"/>
                </a:cxn>
                <a:cxn ang="0">
                  <a:pos x="8" y="23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2" y="7"/>
                </a:cxn>
                <a:cxn ang="0">
                  <a:pos x="4" y="5"/>
                </a:cxn>
                <a:cxn ang="0">
                  <a:pos x="8" y="4"/>
                </a:cxn>
                <a:cxn ang="0">
                  <a:pos x="15" y="4"/>
                </a:cxn>
                <a:cxn ang="0">
                  <a:pos x="24" y="2"/>
                </a:cxn>
                <a:cxn ang="0">
                  <a:pos x="31" y="0"/>
                </a:cxn>
                <a:cxn ang="0">
                  <a:pos x="42" y="0"/>
                </a:cxn>
                <a:cxn ang="0">
                  <a:pos x="52" y="0"/>
                </a:cxn>
                <a:cxn ang="0">
                  <a:pos x="66" y="2"/>
                </a:cxn>
                <a:cxn ang="0">
                  <a:pos x="78" y="4"/>
                </a:cxn>
              </a:cxnLst>
              <a:rect l="0" t="0" r="r" b="b"/>
              <a:pathLst>
                <a:path w="132" h="91">
                  <a:moveTo>
                    <a:pt x="131" y="90"/>
                  </a:moveTo>
                  <a:lnTo>
                    <a:pt x="116" y="85"/>
                  </a:lnTo>
                  <a:lnTo>
                    <a:pt x="99" y="79"/>
                  </a:lnTo>
                  <a:lnTo>
                    <a:pt x="84" y="73"/>
                  </a:lnTo>
                  <a:lnTo>
                    <a:pt x="70" y="66"/>
                  </a:lnTo>
                  <a:lnTo>
                    <a:pt x="57" y="62"/>
                  </a:lnTo>
                  <a:lnTo>
                    <a:pt x="42" y="53"/>
                  </a:lnTo>
                  <a:lnTo>
                    <a:pt x="31" y="46"/>
                  </a:lnTo>
                  <a:lnTo>
                    <a:pt x="19" y="35"/>
                  </a:lnTo>
                  <a:lnTo>
                    <a:pt x="8" y="23"/>
                  </a:lnTo>
                  <a:lnTo>
                    <a:pt x="0" y="7"/>
                  </a:lnTo>
                  <a:lnTo>
                    <a:pt x="0" y="7"/>
                  </a:lnTo>
                  <a:lnTo>
                    <a:pt x="2" y="7"/>
                  </a:lnTo>
                  <a:lnTo>
                    <a:pt x="4" y="5"/>
                  </a:lnTo>
                  <a:lnTo>
                    <a:pt x="8" y="4"/>
                  </a:lnTo>
                  <a:lnTo>
                    <a:pt x="15" y="4"/>
                  </a:lnTo>
                  <a:lnTo>
                    <a:pt x="24" y="2"/>
                  </a:lnTo>
                  <a:lnTo>
                    <a:pt x="31" y="0"/>
                  </a:lnTo>
                  <a:lnTo>
                    <a:pt x="42" y="0"/>
                  </a:lnTo>
                  <a:lnTo>
                    <a:pt x="52" y="0"/>
                  </a:lnTo>
                  <a:lnTo>
                    <a:pt x="66" y="2"/>
                  </a:lnTo>
                  <a:lnTo>
                    <a:pt x="78" y="4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4" name="Freeform 114"/>
            <p:cNvSpPr>
              <a:spLocks/>
            </p:cNvSpPr>
            <p:nvPr/>
          </p:nvSpPr>
          <p:spPr bwMode="auto">
            <a:xfrm>
              <a:off x="3334" y="1742"/>
              <a:ext cx="163" cy="130"/>
            </a:xfrm>
            <a:custGeom>
              <a:avLst/>
              <a:gdLst/>
              <a:ahLst/>
              <a:cxnLst>
                <a:cxn ang="0">
                  <a:pos x="164" y="130"/>
                </a:cxn>
                <a:cxn ang="0">
                  <a:pos x="151" y="126"/>
                </a:cxn>
                <a:cxn ang="0">
                  <a:pos x="140" y="122"/>
                </a:cxn>
                <a:cxn ang="0">
                  <a:pos x="128" y="117"/>
                </a:cxn>
                <a:cxn ang="0">
                  <a:pos x="115" y="113"/>
                </a:cxn>
                <a:cxn ang="0">
                  <a:pos x="103" y="106"/>
                </a:cxn>
                <a:cxn ang="0">
                  <a:pos x="90" y="99"/>
                </a:cxn>
                <a:cxn ang="0">
                  <a:pos x="80" y="92"/>
                </a:cxn>
                <a:cxn ang="0">
                  <a:pos x="67" y="83"/>
                </a:cxn>
                <a:cxn ang="0">
                  <a:pos x="56" y="73"/>
                </a:cxn>
                <a:cxn ang="0">
                  <a:pos x="48" y="62"/>
                </a:cxn>
                <a:cxn ang="0">
                  <a:pos x="48" y="62"/>
                </a:cxn>
                <a:cxn ang="0">
                  <a:pos x="31" y="44"/>
                </a:cxn>
                <a:cxn ang="0">
                  <a:pos x="23" y="27"/>
                </a:cxn>
                <a:cxn ang="0">
                  <a:pos x="14" y="14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4" y="0"/>
                </a:cxn>
                <a:cxn ang="0">
                  <a:pos x="27" y="0"/>
                </a:cxn>
                <a:cxn ang="0">
                  <a:pos x="39" y="0"/>
                </a:cxn>
                <a:cxn ang="0">
                  <a:pos x="52" y="0"/>
                </a:cxn>
                <a:cxn ang="0">
                  <a:pos x="67" y="0"/>
                </a:cxn>
                <a:cxn ang="0">
                  <a:pos x="81" y="4"/>
                </a:cxn>
                <a:cxn ang="0">
                  <a:pos x="94" y="6"/>
                </a:cxn>
                <a:cxn ang="0">
                  <a:pos x="106" y="9"/>
                </a:cxn>
                <a:cxn ang="0">
                  <a:pos x="164" y="130"/>
                </a:cxn>
              </a:cxnLst>
              <a:rect l="0" t="0" r="r" b="b"/>
              <a:pathLst>
                <a:path w="165" h="131">
                  <a:moveTo>
                    <a:pt x="164" y="130"/>
                  </a:moveTo>
                  <a:lnTo>
                    <a:pt x="151" y="126"/>
                  </a:lnTo>
                  <a:lnTo>
                    <a:pt x="140" y="122"/>
                  </a:lnTo>
                  <a:lnTo>
                    <a:pt x="128" y="117"/>
                  </a:lnTo>
                  <a:lnTo>
                    <a:pt x="115" y="113"/>
                  </a:lnTo>
                  <a:lnTo>
                    <a:pt x="103" y="106"/>
                  </a:lnTo>
                  <a:lnTo>
                    <a:pt x="90" y="99"/>
                  </a:lnTo>
                  <a:lnTo>
                    <a:pt x="80" y="92"/>
                  </a:lnTo>
                  <a:lnTo>
                    <a:pt x="67" y="83"/>
                  </a:lnTo>
                  <a:lnTo>
                    <a:pt x="56" y="73"/>
                  </a:lnTo>
                  <a:lnTo>
                    <a:pt x="48" y="62"/>
                  </a:lnTo>
                  <a:lnTo>
                    <a:pt x="48" y="62"/>
                  </a:lnTo>
                  <a:lnTo>
                    <a:pt x="31" y="44"/>
                  </a:lnTo>
                  <a:lnTo>
                    <a:pt x="23" y="27"/>
                  </a:lnTo>
                  <a:lnTo>
                    <a:pt x="14" y="14"/>
                  </a:lnTo>
                  <a:lnTo>
                    <a:pt x="6" y="6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4" y="0"/>
                  </a:lnTo>
                  <a:lnTo>
                    <a:pt x="27" y="0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7" y="0"/>
                  </a:lnTo>
                  <a:lnTo>
                    <a:pt x="81" y="4"/>
                  </a:lnTo>
                  <a:lnTo>
                    <a:pt x="94" y="6"/>
                  </a:lnTo>
                  <a:lnTo>
                    <a:pt x="106" y="9"/>
                  </a:lnTo>
                  <a:lnTo>
                    <a:pt x="164" y="13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" name="Freeform 115"/>
            <p:cNvSpPr>
              <a:spLocks/>
            </p:cNvSpPr>
            <p:nvPr/>
          </p:nvSpPr>
          <p:spPr bwMode="auto">
            <a:xfrm>
              <a:off x="3334" y="1742"/>
              <a:ext cx="163" cy="130"/>
            </a:xfrm>
            <a:custGeom>
              <a:avLst/>
              <a:gdLst/>
              <a:ahLst/>
              <a:cxnLst>
                <a:cxn ang="0">
                  <a:pos x="164" y="130"/>
                </a:cxn>
                <a:cxn ang="0">
                  <a:pos x="151" y="126"/>
                </a:cxn>
                <a:cxn ang="0">
                  <a:pos x="140" y="122"/>
                </a:cxn>
                <a:cxn ang="0">
                  <a:pos x="128" y="117"/>
                </a:cxn>
                <a:cxn ang="0">
                  <a:pos x="115" y="113"/>
                </a:cxn>
                <a:cxn ang="0">
                  <a:pos x="103" y="106"/>
                </a:cxn>
                <a:cxn ang="0">
                  <a:pos x="90" y="99"/>
                </a:cxn>
                <a:cxn ang="0">
                  <a:pos x="80" y="92"/>
                </a:cxn>
                <a:cxn ang="0">
                  <a:pos x="67" y="83"/>
                </a:cxn>
                <a:cxn ang="0">
                  <a:pos x="56" y="73"/>
                </a:cxn>
                <a:cxn ang="0">
                  <a:pos x="48" y="62"/>
                </a:cxn>
                <a:cxn ang="0">
                  <a:pos x="48" y="62"/>
                </a:cxn>
                <a:cxn ang="0">
                  <a:pos x="31" y="44"/>
                </a:cxn>
                <a:cxn ang="0">
                  <a:pos x="23" y="27"/>
                </a:cxn>
                <a:cxn ang="0">
                  <a:pos x="14" y="14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4" y="0"/>
                </a:cxn>
                <a:cxn ang="0">
                  <a:pos x="27" y="0"/>
                </a:cxn>
                <a:cxn ang="0">
                  <a:pos x="39" y="0"/>
                </a:cxn>
                <a:cxn ang="0">
                  <a:pos x="52" y="0"/>
                </a:cxn>
                <a:cxn ang="0">
                  <a:pos x="67" y="0"/>
                </a:cxn>
                <a:cxn ang="0">
                  <a:pos x="81" y="4"/>
                </a:cxn>
                <a:cxn ang="0">
                  <a:pos x="94" y="6"/>
                </a:cxn>
                <a:cxn ang="0">
                  <a:pos x="106" y="9"/>
                </a:cxn>
              </a:cxnLst>
              <a:rect l="0" t="0" r="r" b="b"/>
              <a:pathLst>
                <a:path w="165" h="131">
                  <a:moveTo>
                    <a:pt x="164" y="130"/>
                  </a:moveTo>
                  <a:lnTo>
                    <a:pt x="151" y="126"/>
                  </a:lnTo>
                  <a:lnTo>
                    <a:pt x="140" y="122"/>
                  </a:lnTo>
                  <a:lnTo>
                    <a:pt x="128" y="117"/>
                  </a:lnTo>
                  <a:lnTo>
                    <a:pt x="115" y="113"/>
                  </a:lnTo>
                  <a:lnTo>
                    <a:pt x="103" y="106"/>
                  </a:lnTo>
                  <a:lnTo>
                    <a:pt x="90" y="99"/>
                  </a:lnTo>
                  <a:lnTo>
                    <a:pt x="80" y="92"/>
                  </a:lnTo>
                  <a:lnTo>
                    <a:pt x="67" y="83"/>
                  </a:lnTo>
                  <a:lnTo>
                    <a:pt x="56" y="73"/>
                  </a:lnTo>
                  <a:lnTo>
                    <a:pt x="48" y="62"/>
                  </a:lnTo>
                  <a:lnTo>
                    <a:pt x="48" y="62"/>
                  </a:lnTo>
                  <a:lnTo>
                    <a:pt x="31" y="44"/>
                  </a:lnTo>
                  <a:lnTo>
                    <a:pt x="23" y="27"/>
                  </a:lnTo>
                  <a:lnTo>
                    <a:pt x="14" y="14"/>
                  </a:lnTo>
                  <a:lnTo>
                    <a:pt x="6" y="6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4" y="0"/>
                  </a:lnTo>
                  <a:lnTo>
                    <a:pt x="27" y="0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7" y="0"/>
                  </a:lnTo>
                  <a:lnTo>
                    <a:pt x="81" y="4"/>
                  </a:lnTo>
                  <a:lnTo>
                    <a:pt x="94" y="6"/>
                  </a:lnTo>
                  <a:lnTo>
                    <a:pt x="106" y="9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6" name="Freeform 116"/>
            <p:cNvSpPr>
              <a:spLocks/>
            </p:cNvSpPr>
            <p:nvPr/>
          </p:nvSpPr>
          <p:spPr bwMode="auto">
            <a:xfrm>
              <a:off x="3425" y="1853"/>
              <a:ext cx="144" cy="143"/>
            </a:xfrm>
            <a:custGeom>
              <a:avLst/>
              <a:gdLst/>
              <a:ahLst/>
              <a:cxnLst>
                <a:cxn ang="0">
                  <a:pos x="143" y="142"/>
                </a:cxn>
                <a:cxn ang="0">
                  <a:pos x="130" y="137"/>
                </a:cxn>
                <a:cxn ang="0">
                  <a:pos x="117" y="130"/>
                </a:cxn>
                <a:cxn ang="0">
                  <a:pos x="103" y="124"/>
                </a:cxn>
                <a:cxn ang="0">
                  <a:pos x="90" y="117"/>
                </a:cxn>
                <a:cxn ang="0">
                  <a:pos x="75" y="110"/>
                </a:cxn>
                <a:cxn ang="0">
                  <a:pos x="61" y="99"/>
                </a:cxn>
                <a:cxn ang="0">
                  <a:pos x="48" y="89"/>
                </a:cxn>
                <a:cxn ang="0">
                  <a:pos x="36" y="78"/>
                </a:cxn>
                <a:cxn ang="0">
                  <a:pos x="25" y="68"/>
                </a:cxn>
                <a:cxn ang="0">
                  <a:pos x="16" y="55"/>
                </a:cxn>
                <a:cxn ang="0">
                  <a:pos x="16" y="55"/>
                </a:cxn>
                <a:cxn ang="0">
                  <a:pos x="4" y="34"/>
                </a:cxn>
                <a:cxn ang="0">
                  <a:pos x="0" y="17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16" y="0"/>
                </a:cxn>
                <a:cxn ang="0">
                  <a:pos x="27" y="2"/>
                </a:cxn>
                <a:cxn ang="0">
                  <a:pos x="36" y="4"/>
                </a:cxn>
                <a:cxn ang="0">
                  <a:pos x="44" y="4"/>
                </a:cxn>
                <a:cxn ang="0">
                  <a:pos x="52" y="6"/>
                </a:cxn>
                <a:cxn ang="0">
                  <a:pos x="62" y="8"/>
                </a:cxn>
                <a:cxn ang="0">
                  <a:pos x="71" y="13"/>
                </a:cxn>
                <a:cxn ang="0">
                  <a:pos x="82" y="17"/>
                </a:cxn>
                <a:cxn ang="0">
                  <a:pos x="90" y="20"/>
                </a:cxn>
                <a:cxn ang="0">
                  <a:pos x="143" y="142"/>
                </a:cxn>
              </a:cxnLst>
              <a:rect l="0" t="0" r="r" b="b"/>
              <a:pathLst>
                <a:path w="144" h="143">
                  <a:moveTo>
                    <a:pt x="143" y="142"/>
                  </a:moveTo>
                  <a:lnTo>
                    <a:pt x="130" y="137"/>
                  </a:lnTo>
                  <a:lnTo>
                    <a:pt x="117" y="130"/>
                  </a:lnTo>
                  <a:lnTo>
                    <a:pt x="103" y="124"/>
                  </a:lnTo>
                  <a:lnTo>
                    <a:pt x="90" y="117"/>
                  </a:lnTo>
                  <a:lnTo>
                    <a:pt x="75" y="110"/>
                  </a:lnTo>
                  <a:lnTo>
                    <a:pt x="61" y="99"/>
                  </a:lnTo>
                  <a:lnTo>
                    <a:pt x="48" y="89"/>
                  </a:lnTo>
                  <a:lnTo>
                    <a:pt x="36" y="78"/>
                  </a:lnTo>
                  <a:lnTo>
                    <a:pt x="25" y="68"/>
                  </a:lnTo>
                  <a:lnTo>
                    <a:pt x="16" y="55"/>
                  </a:lnTo>
                  <a:lnTo>
                    <a:pt x="16" y="55"/>
                  </a:lnTo>
                  <a:lnTo>
                    <a:pt x="4" y="34"/>
                  </a:lnTo>
                  <a:lnTo>
                    <a:pt x="0" y="17"/>
                  </a:lnTo>
                  <a:lnTo>
                    <a:pt x="0" y="6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8" y="0"/>
                  </a:lnTo>
                  <a:lnTo>
                    <a:pt x="16" y="0"/>
                  </a:lnTo>
                  <a:lnTo>
                    <a:pt x="27" y="2"/>
                  </a:lnTo>
                  <a:lnTo>
                    <a:pt x="36" y="4"/>
                  </a:lnTo>
                  <a:lnTo>
                    <a:pt x="44" y="4"/>
                  </a:lnTo>
                  <a:lnTo>
                    <a:pt x="52" y="6"/>
                  </a:lnTo>
                  <a:lnTo>
                    <a:pt x="62" y="8"/>
                  </a:lnTo>
                  <a:lnTo>
                    <a:pt x="71" y="13"/>
                  </a:lnTo>
                  <a:lnTo>
                    <a:pt x="82" y="17"/>
                  </a:lnTo>
                  <a:lnTo>
                    <a:pt x="90" y="20"/>
                  </a:lnTo>
                  <a:lnTo>
                    <a:pt x="143" y="142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" name="Freeform 117"/>
            <p:cNvSpPr>
              <a:spLocks/>
            </p:cNvSpPr>
            <p:nvPr/>
          </p:nvSpPr>
          <p:spPr bwMode="auto">
            <a:xfrm>
              <a:off x="3425" y="1853"/>
              <a:ext cx="144" cy="143"/>
            </a:xfrm>
            <a:custGeom>
              <a:avLst/>
              <a:gdLst/>
              <a:ahLst/>
              <a:cxnLst>
                <a:cxn ang="0">
                  <a:pos x="143" y="142"/>
                </a:cxn>
                <a:cxn ang="0">
                  <a:pos x="130" y="137"/>
                </a:cxn>
                <a:cxn ang="0">
                  <a:pos x="117" y="130"/>
                </a:cxn>
                <a:cxn ang="0">
                  <a:pos x="103" y="124"/>
                </a:cxn>
                <a:cxn ang="0">
                  <a:pos x="90" y="117"/>
                </a:cxn>
                <a:cxn ang="0">
                  <a:pos x="75" y="110"/>
                </a:cxn>
                <a:cxn ang="0">
                  <a:pos x="61" y="99"/>
                </a:cxn>
                <a:cxn ang="0">
                  <a:pos x="48" y="89"/>
                </a:cxn>
                <a:cxn ang="0">
                  <a:pos x="36" y="78"/>
                </a:cxn>
                <a:cxn ang="0">
                  <a:pos x="25" y="68"/>
                </a:cxn>
                <a:cxn ang="0">
                  <a:pos x="16" y="55"/>
                </a:cxn>
                <a:cxn ang="0">
                  <a:pos x="16" y="55"/>
                </a:cxn>
                <a:cxn ang="0">
                  <a:pos x="4" y="34"/>
                </a:cxn>
                <a:cxn ang="0">
                  <a:pos x="0" y="17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16" y="0"/>
                </a:cxn>
                <a:cxn ang="0">
                  <a:pos x="27" y="2"/>
                </a:cxn>
                <a:cxn ang="0">
                  <a:pos x="36" y="4"/>
                </a:cxn>
                <a:cxn ang="0">
                  <a:pos x="44" y="4"/>
                </a:cxn>
                <a:cxn ang="0">
                  <a:pos x="52" y="6"/>
                </a:cxn>
                <a:cxn ang="0">
                  <a:pos x="62" y="8"/>
                </a:cxn>
                <a:cxn ang="0">
                  <a:pos x="71" y="13"/>
                </a:cxn>
                <a:cxn ang="0">
                  <a:pos x="82" y="17"/>
                </a:cxn>
                <a:cxn ang="0">
                  <a:pos x="90" y="20"/>
                </a:cxn>
              </a:cxnLst>
              <a:rect l="0" t="0" r="r" b="b"/>
              <a:pathLst>
                <a:path w="144" h="143">
                  <a:moveTo>
                    <a:pt x="143" y="142"/>
                  </a:moveTo>
                  <a:lnTo>
                    <a:pt x="130" y="137"/>
                  </a:lnTo>
                  <a:lnTo>
                    <a:pt x="117" y="130"/>
                  </a:lnTo>
                  <a:lnTo>
                    <a:pt x="103" y="124"/>
                  </a:lnTo>
                  <a:lnTo>
                    <a:pt x="90" y="117"/>
                  </a:lnTo>
                  <a:lnTo>
                    <a:pt x="75" y="110"/>
                  </a:lnTo>
                  <a:lnTo>
                    <a:pt x="61" y="99"/>
                  </a:lnTo>
                  <a:lnTo>
                    <a:pt x="48" y="89"/>
                  </a:lnTo>
                  <a:lnTo>
                    <a:pt x="36" y="78"/>
                  </a:lnTo>
                  <a:lnTo>
                    <a:pt x="25" y="68"/>
                  </a:lnTo>
                  <a:lnTo>
                    <a:pt x="16" y="55"/>
                  </a:lnTo>
                  <a:lnTo>
                    <a:pt x="16" y="55"/>
                  </a:lnTo>
                  <a:lnTo>
                    <a:pt x="4" y="34"/>
                  </a:lnTo>
                  <a:lnTo>
                    <a:pt x="0" y="17"/>
                  </a:lnTo>
                  <a:lnTo>
                    <a:pt x="0" y="6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8" y="0"/>
                  </a:lnTo>
                  <a:lnTo>
                    <a:pt x="16" y="0"/>
                  </a:lnTo>
                  <a:lnTo>
                    <a:pt x="27" y="2"/>
                  </a:lnTo>
                  <a:lnTo>
                    <a:pt x="36" y="4"/>
                  </a:lnTo>
                  <a:lnTo>
                    <a:pt x="44" y="4"/>
                  </a:lnTo>
                  <a:lnTo>
                    <a:pt x="52" y="6"/>
                  </a:lnTo>
                  <a:lnTo>
                    <a:pt x="62" y="8"/>
                  </a:lnTo>
                  <a:lnTo>
                    <a:pt x="71" y="13"/>
                  </a:lnTo>
                  <a:lnTo>
                    <a:pt x="82" y="17"/>
                  </a:lnTo>
                  <a:lnTo>
                    <a:pt x="90" y="2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8" name="Freeform 118"/>
            <p:cNvSpPr>
              <a:spLocks/>
            </p:cNvSpPr>
            <p:nvPr/>
          </p:nvSpPr>
          <p:spPr bwMode="auto">
            <a:xfrm>
              <a:off x="3439" y="1955"/>
              <a:ext cx="92" cy="144"/>
            </a:xfrm>
            <a:custGeom>
              <a:avLst/>
              <a:gdLst/>
              <a:ahLst/>
              <a:cxnLst>
                <a:cxn ang="0">
                  <a:pos x="90" y="143"/>
                </a:cxn>
                <a:cxn ang="0">
                  <a:pos x="81" y="132"/>
                </a:cxn>
                <a:cxn ang="0">
                  <a:pos x="72" y="124"/>
                </a:cxn>
                <a:cxn ang="0">
                  <a:pos x="62" y="115"/>
                </a:cxn>
                <a:cxn ang="0">
                  <a:pos x="51" y="104"/>
                </a:cxn>
                <a:cxn ang="0">
                  <a:pos x="41" y="94"/>
                </a:cxn>
                <a:cxn ang="0">
                  <a:pos x="30" y="81"/>
                </a:cxn>
                <a:cxn ang="0">
                  <a:pos x="21" y="64"/>
                </a:cxn>
                <a:cxn ang="0">
                  <a:pos x="13" y="48"/>
                </a:cxn>
                <a:cxn ang="0">
                  <a:pos x="6" y="2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6" y="2"/>
                </a:cxn>
                <a:cxn ang="0">
                  <a:pos x="13" y="2"/>
                </a:cxn>
                <a:cxn ang="0">
                  <a:pos x="21" y="3"/>
                </a:cxn>
                <a:cxn ang="0">
                  <a:pos x="32" y="5"/>
                </a:cxn>
                <a:cxn ang="0">
                  <a:pos x="42" y="7"/>
                </a:cxn>
                <a:cxn ang="0">
                  <a:pos x="53" y="9"/>
                </a:cxn>
                <a:cxn ang="0">
                  <a:pos x="64" y="14"/>
                </a:cxn>
                <a:cxn ang="0">
                  <a:pos x="74" y="20"/>
                </a:cxn>
                <a:cxn ang="0">
                  <a:pos x="83" y="27"/>
                </a:cxn>
                <a:cxn ang="0">
                  <a:pos x="90" y="143"/>
                </a:cxn>
              </a:cxnLst>
              <a:rect l="0" t="0" r="r" b="b"/>
              <a:pathLst>
                <a:path w="91" h="144">
                  <a:moveTo>
                    <a:pt x="90" y="143"/>
                  </a:moveTo>
                  <a:lnTo>
                    <a:pt x="81" y="132"/>
                  </a:lnTo>
                  <a:lnTo>
                    <a:pt x="72" y="124"/>
                  </a:lnTo>
                  <a:lnTo>
                    <a:pt x="62" y="115"/>
                  </a:lnTo>
                  <a:lnTo>
                    <a:pt x="51" y="104"/>
                  </a:lnTo>
                  <a:lnTo>
                    <a:pt x="41" y="94"/>
                  </a:lnTo>
                  <a:lnTo>
                    <a:pt x="30" y="81"/>
                  </a:lnTo>
                  <a:lnTo>
                    <a:pt x="21" y="64"/>
                  </a:lnTo>
                  <a:lnTo>
                    <a:pt x="13" y="48"/>
                  </a:lnTo>
                  <a:lnTo>
                    <a:pt x="6" y="2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6" y="2"/>
                  </a:lnTo>
                  <a:lnTo>
                    <a:pt x="13" y="2"/>
                  </a:lnTo>
                  <a:lnTo>
                    <a:pt x="21" y="3"/>
                  </a:lnTo>
                  <a:lnTo>
                    <a:pt x="32" y="5"/>
                  </a:lnTo>
                  <a:lnTo>
                    <a:pt x="42" y="7"/>
                  </a:lnTo>
                  <a:lnTo>
                    <a:pt x="53" y="9"/>
                  </a:lnTo>
                  <a:lnTo>
                    <a:pt x="64" y="14"/>
                  </a:lnTo>
                  <a:lnTo>
                    <a:pt x="74" y="20"/>
                  </a:lnTo>
                  <a:lnTo>
                    <a:pt x="83" y="27"/>
                  </a:lnTo>
                  <a:lnTo>
                    <a:pt x="90" y="143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9" name="Freeform 119"/>
            <p:cNvSpPr>
              <a:spLocks/>
            </p:cNvSpPr>
            <p:nvPr/>
          </p:nvSpPr>
          <p:spPr bwMode="auto">
            <a:xfrm>
              <a:off x="3439" y="1955"/>
              <a:ext cx="92" cy="144"/>
            </a:xfrm>
            <a:custGeom>
              <a:avLst/>
              <a:gdLst/>
              <a:ahLst/>
              <a:cxnLst>
                <a:cxn ang="0">
                  <a:pos x="90" y="143"/>
                </a:cxn>
                <a:cxn ang="0">
                  <a:pos x="81" y="132"/>
                </a:cxn>
                <a:cxn ang="0">
                  <a:pos x="72" y="124"/>
                </a:cxn>
                <a:cxn ang="0">
                  <a:pos x="62" y="115"/>
                </a:cxn>
                <a:cxn ang="0">
                  <a:pos x="51" y="104"/>
                </a:cxn>
                <a:cxn ang="0">
                  <a:pos x="41" y="94"/>
                </a:cxn>
                <a:cxn ang="0">
                  <a:pos x="30" y="81"/>
                </a:cxn>
                <a:cxn ang="0">
                  <a:pos x="21" y="64"/>
                </a:cxn>
                <a:cxn ang="0">
                  <a:pos x="13" y="48"/>
                </a:cxn>
                <a:cxn ang="0">
                  <a:pos x="6" y="2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6" y="2"/>
                </a:cxn>
                <a:cxn ang="0">
                  <a:pos x="13" y="2"/>
                </a:cxn>
                <a:cxn ang="0">
                  <a:pos x="21" y="3"/>
                </a:cxn>
                <a:cxn ang="0">
                  <a:pos x="32" y="5"/>
                </a:cxn>
                <a:cxn ang="0">
                  <a:pos x="42" y="7"/>
                </a:cxn>
                <a:cxn ang="0">
                  <a:pos x="53" y="9"/>
                </a:cxn>
                <a:cxn ang="0">
                  <a:pos x="64" y="14"/>
                </a:cxn>
                <a:cxn ang="0">
                  <a:pos x="74" y="20"/>
                </a:cxn>
                <a:cxn ang="0">
                  <a:pos x="83" y="27"/>
                </a:cxn>
              </a:cxnLst>
              <a:rect l="0" t="0" r="r" b="b"/>
              <a:pathLst>
                <a:path w="91" h="144">
                  <a:moveTo>
                    <a:pt x="90" y="143"/>
                  </a:moveTo>
                  <a:lnTo>
                    <a:pt x="81" y="132"/>
                  </a:lnTo>
                  <a:lnTo>
                    <a:pt x="72" y="124"/>
                  </a:lnTo>
                  <a:lnTo>
                    <a:pt x="62" y="115"/>
                  </a:lnTo>
                  <a:lnTo>
                    <a:pt x="51" y="104"/>
                  </a:lnTo>
                  <a:lnTo>
                    <a:pt x="41" y="94"/>
                  </a:lnTo>
                  <a:lnTo>
                    <a:pt x="30" y="81"/>
                  </a:lnTo>
                  <a:lnTo>
                    <a:pt x="21" y="64"/>
                  </a:lnTo>
                  <a:lnTo>
                    <a:pt x="13" y="48"/>
                  </a:lnTo>
                  <a:lnTo>
                    <a:pt x="6" y="2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6" y="2"/>
                  </a:lnTo>
                  <a:lnTo>
                    <a:pt x="13" y="2"/>
                  </a:lnTo>
                  <a:lnTo>
                    <a:pt x="21" y="3"/>
                  </a:lnTo>
                  <a:lnTo>
                    <a:pt x="32" y="5"/>
                  </a:lnTo>
                  <a:lnTo>
                    <a:pt x="42" y="7"/>
                  </a:lnTo>
                  <a:lnTo>
                    <a:pt x="53" y="9"/>
                  </a:lnTo>
                  <a:lnTo>
                    <a:pt x="64" y="14"/>
                  </a:lnTo>
                  <a:lnTo>
                    <a:pt x="74" y="20"/>
                  </a:lnTo>
                  <a:lnTo>
                    <a:pt x="83" y="27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0" name="Freeform 120"/>
            <p:cNvSpPr>
              <a:spLocks/>
            </p:cNvSpPr>
            <p:nvPr/>
          </p:nvSpPr>
          <p:spPr bwMode="auto">
            <a:xfrm>
              <a:off x="3497" y="2083"/>
              <a:ext cx="90" cy="197"/>
            </a:xfrm>
            <a:custGeom>
              <a:avLst/>
              <a:gdLst/>
              <a:ahLst/>
              <a:cxnLst>
                <a:cxn ang="0">
                  <a:pos x="80" y="196"/>
                </a:cxn>
                <a:cxn ang="0">
                  <a:pos x="71" y="182"/>
                </a:cxn>
                <a:cxn ang="0">
                  <a:pos x="63" y="166"/>
                </a:cxn>
                <a:cxn ang="0">
                  <a:pos x="52" y="149"/>
                </a:cxn>
                <a:cxn ang="0">
                  <a:pos x="42" y="131"/>
                </a:cxn>
                <a:cxn ang="0">
                  <a:pos x="31" y="109"/>
                </a:cxn>
                <a:cxn ang="0">
                  <a:pos x="20" y="88"/>
                </a:cxn>
                <a:cxn ang="0">
                  <a:pos x="13" y="64"/>
                </a:cxn>
                <a:cxn ang="0">
                  <a:pos x="4" y="44"/>
                </a:cxn>
                <a:cxn ang="0">
                  <a:pos x="0" y="23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4" y="0"/>
                </a:cxn>
                <a:cxn ang="0">
                  <a:pos x="10" y="0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40" y="2"/>
                </a:cxn>
                <a:cxn ang="0">
                  <a:pos x="52" y="6"/>
                </a:cxn>
                <a:cxn ang="0">
                  <a:pos x="63" y="12"/>
                </a:cxn>
                <a:cxn ang="0">
                  <a:pos x="75" y="23"/>
                </a:cxn>
                <a:cxn ang="0">
                  <a:pos x="89" y="35"/>
                </a:cxn>
                <a:cxn ang="0">
                  <a:pos x="80" y="196"/>
                </a:cxn>
              </a:cxnLst>
              <a:rect l="0" t="0" r="r" b="b"/>
              <a:pathLst>
                <a:path w="90" h="197">
                  <a:moveTo>
                    <a:pt x="80" y="196"/>
                  </a:moveTo>
                  <a:lnTo>
                    <a:pt x="71" y="182"/>
                  </a:lnTo>
                  <a:lnTo>
                    <a:pt x="63" y="166"/>
                  </a:lnTo>
                  <a:lnTo>
                    <a:pt x="52" y="149"/>
                  </a:lnTo>
                  <a:lnTo>
                    <a:pt x="42" y="131"/>
                  </a:lnTo>
                  <a:lnTo>
                    <a:pt x="31" y="109"/>
                  </a:lnTo>
                  <a:lnTo>
                    <a:pt x="20" y="88"/>
                  </a:lnTo>
                  <a:lnTo>
                    <a:pt x="13" y="64"/>
                  </a:lnTo>
                  <a:lnTo>
                    <a:pt x="4" y="44"/>
                  </a:lnTo>
                  <a:lnTo>
                    <a:pt x="0" y="23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40" y="2"/>
                  </a:lnTo>
                  <a:lnTo>
                    <a:pt x="52" y="6"/>
                  </a:lnTo>
                  <a:lnTo>
                    <a:pt x="63" y="12"/>
                  </a:lnTo>
                  <a:lnTo>
                    <a:pt x="75" y="23"/>
                  </a:lnTo>
                  <a:lnTo>
                    <a:pt x="89" y="35"/>
                  </a:lnTo>
                  <a:lnTo>
                    <a:pt x="80" y="196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1" name="Freeform 121"/>
            <p:cNvSpPr>
              <a:spLocks/>
            </p:cNvSpPr>
            <p:nvPr/>
          </p:nvSpPr>
          <p:spPr bwMode="auto">
            <a:xfrm>
              <a:off x="3497" y="2083"/>
              <a:ext cx="90" cy="197"/>
            </a:xfrm>
            <a:custGeom>
              <a:avLst/>
              <a:gdLst/>
              <a:ahLst/>
              <a:cxnLst>
                <a:cxn ang="0">
                  <a:pos x="80" y="196"/>
                </a:cxn>
                <a:cxn ang="0">
                  <a:pos x="71" y="182"/>
                </a:cxn>
                <a:cxn ang="0">
                  <a:pos x="63" y="166"/>
                </a:cxn>
                <a:cxn ang="0">
                  <a:pos x="52" y="149"/>
                </a:cxn>
                <a:cxn ang="0">
                  <a:pos x="42" y="131"/>
                </a:cxn>
                <a:cxn ang="0">
                  <a:pos x="31" y="109"/>
                </a:cxn>
                <a:cxn ang="0">
                  <a:pos x="20" y="88"/>
                </a:cxn>
                <a:cxn ang="0">
                  <a:pos x="13" y="64"/>
                </a:cxn>
                <a:cxn ang="0">
                  <a:pos x="4" y="44"/>
                </a:cxn>
                <a:cxn ang="0">
                  <a:pos x="0" y="23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4" y="0"/>
                </a:cxn>
                <a:cxn ang="0">
                  <a:pos x="10" y="0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40" y="2"/>
                </a:cxn>
                <a:cxn ang="0">
                  <a:pos x="52" y="6"/>
                </a:cxn>
                <a:cxn ang="0">
                  <a:pos x="63" y="12"/>
                </a:cxn>
                <a:cxn ang="0">
                  <a:pos x="75" y="23"/>
                </a:cxn>
                <a:cxn ang="0">
                  <a:pos x="89" y="35"/>
                </a:cxn>
              </a:cxnLst>
              <a:rect l="0" t="0" r="r" b="b"/>
              <a:pathLst>
                <a:path w="90" h="197">
                  <a:moveTo>
                    <a:pt x="80" y="196"/>
                  </a:moveTo>
                  <a:lnTo>
                    <a:pt x="71" y="182"/>
                  </a:lnTo>
                  <a:lnTo>
                    <a:pt x="63" y="166"/>
                  </a:lnTo>
                  <a:lnTo>
                    <a:pt x="52" y="149"/>
                  </a:lnTo>
                  <a:lnTo>
                    <a:pt x="42" y="131"/>
                  </a:lnTo>
                  <a:lnTo>
                    <a:pt x="31" y="109"/>
                  </a:lnTo>
                  <a:lnTo>
                    <a:pt x="20" y="88"/>
                  </a:lnTo>
                  <a:lnTo>
                    <a:pt x="13" y="64"/>
                  </a:lnTo>
                  <a:lnTo>
                    <a:pt x="4" y="44"/>
                  </a:lnTo>
                  <a:lnTo>
                    <a:pt x="0" y="23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40" y="2"/>
                  </a:lnTo>
                  <a:lnTo>
                    <a:pt x="52" y="6"/>
                  </a:lnTo>
                  <a:lnTo>
                    <a:pt x="63" y="12"/>
                  </a:lnTo>
                  <a:lnTo>
                    <a:pt x="75" y="23"/>
                  </a:lnTo>
                  <a:lnTo>
                    <a:pt x="89" y="3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" name="Freeform 122"/>
            <p:cNvSpPr>
              <a:spLocks/>
            </p:cNvSpPr>
            <p:nvPr/>
          </p:nvSpPr>
          <p:spPr bwMode="auto">
            <a:xfrm>
              <a:off x="3411" y="2136"/>
              <a:ext cx="163" cy="528"/>
            </a:xfrm>
            <a:custGeom>
              <a:avLst/>
              <a:gdLst/>
              <a:ahLst/>
              <a:cxnLst>
                <a:cxn ang="0">
                  <a:pos x="0" y="526"/>
                </a:cxn>
                <a:cxn ang="0">
                  <a:pos x="14" y="511"/>
                </a:cxn>
                <a:cxn ang="0">
                  <a:pos x="31" y="495"/>
                </a:cxn>
                <a:cxn ang="0">
                  <a:pos x="48" y="477"/>
                </a:cxn>
                <a:cxn ang="0">
                  <a:pos x="64" y="456"/>
                </a:cxn>
                <a:cxn ang="0">
                  <a:pos x="82" y="437"/>
                </a:cxn>
                <a:cxn ang="0">
                  <a:pos x="98" y="417"/>
                </a:cxn>
                <a:cxn ang="0">
                  <a:pos x="115" y="396"/>
                </a:cxn>
                <a:cxn ang="0">
                  <a:pos x="128" y="375"/>
                </a:cxn>
                <a:cxn ang="0">
                  <a:pos x="138" y="355"/>
                </a:cxn>
                <a:cxn ang="0">
                  <a:pos x="144" y="336"/>
                </a:cxn>
                <a:cxn ang="0">
                  <a:pos x="144" y="336"/>
                </a:cxn>
                <a:cxn ang="0">
                  <a:pos x="148" y="315"/>
                </a:cxn>
                <a:cxn ang="0">
                  <a:pos x="153" y="294"/>
                </a:cxn>
                <a:cxn ang="0">
                  <a:pos x="157" y="274"/>
                </a:cxn>
                <a:cxn ang="0">
                  <a:pos x="158" y="250"/>
                </a:cxn>
                <a:cxn ang="0">
                  <a:pos x="161" y="229"/>
                </a:cxn>
                <a:cxn ang="0">
                  <a:pos x="161" y="205"/>
                </a:cxn>
                <a:cxn ang="0">
                  <a:pos x="158" y="184"/>
                </a:cxn>
                <a:cxn ang="0">
                  <a:pos x="157" y="163"/>
                </a:cxn>
                <a:cxn ang="0">
                  <a:pos x="153" y="145"/>
                </a:cxn>
                <a:cxn ang="0">
                  <a:pos x="148" y="128"/>
                </a:cxn>
                <a:cxn ang="0">
                  <a:pos x="148" y="128"/>
                </a:cxn>
                <a:cxn ang="0">
                  <a:pos x="142" y="111"/>
                </a:cxn>
                <a:cxn ang="0">
                  <a:pos x="135" y="94"/>
                </a:cxn>
                <a:cxn ang="0">
                  <a:pos x="132" y="82"/>
                </a:cxn>
                <a:cxn ang="0">
                  <a:pos x="123" y="67"/>
                </a:cxn>
                <a:cxn ang="0">
                  <a:pos x="117" y="55"/>
                </a:cxn>
                <a:cxn ang="0">
                  <a:pos x="110" y="41"/>
                </a:cxn>
                <a:cxn ang="0">
                  <a:pos x="100" y="31"/>
                </a:cxn>
                <a:cxn ang="0">
                  <a:pos x="89" y="20"/>
                </a:cxn>
                <a:cxn ang="0">
                  <a:pos x="79" y="9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66" y="2"/>
                </a:cxn>
                <a:cxn ang="0">
                  <a:pos x="64" y="6"/>
                </a:cxn>
                <a:cxn ang="0">
                  <a:pos x="64" y="9"/>
                </a:cxn>
                <a:cxn ang="0">
                  <a:pos x="60" y="18"/>
                </a:cxn>
                <a:cxn ang="0">
                  <a:pos x="60" y="27"/>
                </a:cxn>
                <a:cxn ang="0">
                  <a:pos x="56" y="37"/>
                </a:cxn>
                <a:cxn ang="0">
                  <a:pos x="54" y="48"/>
                </a:cxn>
                <a:cxn ang="0">
                  <a:pos x="52" y="60"/>
                </a:cxn>
                <a:cxn ang="0">
                  <a:pos x="50" y="71"/>
                </a:cxn>
                <a:cxn ang="0">
                  <a:pos x="48" y="82"/>
                </a:cxn>
                <a:cxn ang="0">
                  <a:pos x="48" y="82"/>
                </a:cxn>
                <a:cxn ang="0">
                  <a:pos x="48" y="94"/>
                </a:cxn>
                <a:cxn ang="0">
                  <a:pos x="46" y="108"/>
                </a:cxn>
                <a:cxn ang="0">
                  <a:pos x="43" y="128"/>
                </a:cxn>
                <a:cxn ang="0">
                  <a:pos x="43" y="147"/>
                </a:cxn>
                <a:cxn ang="0">
                  <a:pos x="41" y="166"/>
                </a:cxn>
                <a:cxn ang="0">
                  <a:pos x="39" y="187"/>
                </a:cxn>
                <a:cxn ang="0">
                  <a:pos x="39" y="207"/>
                </a:cxn>
                <a:cxn ang="0">
                  <a:pos x="39" y="229"/>
                </a:cxn>
                <a:cxn ang="0">
                  <a:pos x="41" y="250"/>
                </a:cxn>
                <a:cxn ang="0">
                  <a:pos x="46" y="269"/>
                </a:cxn>
                <a:cxn ang="0">
                  <a:pos x="0" y="526"/>
                </a:cxn>
              </a:cxnLst>
              <a:rect l="0" t="0" r="r" b="b"/>
              <a:pathLst>
                <a:path w="162" h="527">
                  <a:moveTo>
                    <a:pt x="0" y="526"/>
                  </a:moveTo>
                  <a:lnTo>
                    <a:pt x="14" y="511"/>
                  </a:lnTo>
                  <a:lnTo>
                    <a:pt x="31" y="495"/>
                  </a:lnTo>
                  <a:lnTo>
                    <a:pt x="48" y="477"/>
                  </a:lnTo>
                  <a:lnTo>
                    <a:pt x="64" y="456"/>
                  </a:lnTo>
                  <a:lnTo>
                    <a:pt x="82" y="437"/>
                  </a:lnTo>
                  <a:lnTo>
                    <a:pt x="98" y="417"/>
                  </a:lnTo>
                  <a:lnTo>
                    <a:pt x="115" y="396"/>
                  </a:lnTo>
                  <a:lnTo>
                    <a:pt x="128" y="375"/>
                  </a:lnTo>
                  <a:lnTo>
                    <a:pt x="138" y="355"/>
                  </a:lnTo>
                  <a:lnTo>
                    <a:pt x="144" y="336"/>
                  </a:lnTo>
                  <a:lnTo>
                    <a:pt x="144" y="336"/>
                  </a:lnTo>
                  <a:lnTo>
                    <a:pt x="148" y="315"/>
                  </a:lnTo>
                  <a:lnTo>
                    <a:pt x="153" y="294"/>
                  </a:lnTo>
                  <a:lnTo>
                    <a:pt x="157" y="274"/>
                  </a:lnTo>
                  <a:lnTo>
                    <a:pt x="158" y="250"/>
                  </a:lnTo>
                  <a:lnTo>
                    <a:pt x="161" y="229"/>
                  </a:lnTo>
                  <a:lnTo>
                    <a:pt x="161" y="205"/>
                  </a:lnTo>
                  <a:lnTo>
                    <a:pt x="158" y="184"/>
                  </a:lnTo>
                  <a:lnTo>
                    <a:pt x="157" y="163"/>
                  </a:lnTo>
                  <a:lnTo>
                    <a:pt x="153" y="145"/>
                  </a:lnTo>
                  <a:lnTo>
                    <a:pt x="148" y="128"/>
                  </a:lnTo>
                  <a:lnTo>
                    <a:pt x="148" y="128"/>
                  </a:lnTo>
                  <a:lnTo>
                    <a:pt x="142" y="111"/>
                  </a:lnTo>
                  <a:lnTo>
                    <a:pt x="135" y="94"/>
                  </a:lnTo>
                  <a:lnTo>
                    <a:pt x="132" y="82"/>
                  </a:lnTo>
                  <a:lnTo>
                    <a:pt x="123" y="67"/>
                  </a:lnTo>
                  <a:lnTo>
                    <a:pt x="117" y="55"/>
                  </a:lnTo>
                  <a:lnTo>
                    <a:pt x="110" y="41"/>
                  </a:lnTo>
                  <a:lnTo>
                    <a:pt x="100" y="31"/>
                  </a:lnTo>
                  <a:lnTo>
                    <a:pt x="89" y="20"/>
                  </a:lnTo>
                  <a:lnTo>
                    <a:pt x="79" y="9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6" y="2"/>
                  </a:lnTo>
                  <a:lnTo>
                    <a:pt x="64" y="6"/>
                  </a:lnTo>
                  <a:lnTo>
                    <a:pt x="64" y="9"/>
                  </a:lnTo>
                  <a:lnTo>
                    <a:pt x="60" y="18"/>
                  </a:lnTo>
                  <a:lnTo>
                    <a:pt x="60" y="27"/>
                  </a:lnTo>
                  <a:lnTo>
                    <a:pt x="56" y="37"/>
                  </a:lnTo>
                  <a:lnTo>
                    <a:pt x="54" y="48"/>
                  </a:lnTo>
                  <a:lnTo>
                    <a:pt x="52" y="60"/>
                  </a:lnTo>
                  <a:lnTo>
                    <a:pt x="50" y="71"/>
                  </a:lnTo>
                  <a:lnTo>
                    <a:pt x="48" y="82"/>
                  </a:lnTo>
                  <a:lnTo>
                    <a:pt x="48" y="82"/>
                  </a:lnTo>
                  <a:lnTo>
                    <a:pt x="48" y="94"/>
                  </a:lnTo>
                  <a:lnTo>
                    <a:pt x="46" y="108"/>
                  </a:lnTo>
                  <a:lnTo>
                    <a:pt x="43" y="128"/>
                  </a:lnTo>
                  <a:lnTo>
                    <a:pt x="43" y="147"/>
                  </a:lnTo>
                  <a:lnTo>
                    <a:pt x="41" y="166"/>
                  </a:lnTo>
                  <a:lnTo>
                    <a:pt x="39" y="187"/>
                  </a:lnTo>
                  <a:lnTo>
                    <a:pt x="39" y="207"/>
                  </a:lnTo>
                  <a:lnTo>
                    <a:pt x="39" y="229"/>
                  </a:lnTo>
                  <a:lnTo>
                    <a:pt x="41" y="250"/>
                  </a:lnTo>
                  <a:lnTo>
                    <a:pt x="46" y="269"/>
                  </a:lnTo>
                  <a:lnTo>
                    <a:pt x="0" y="526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" name="Freeform 123"/>
            <p:cNvSpPr>
              <a:spLocks/>
            </p:cNvSpPr>
            <p:nvPr/>
          </p:nvSpPr>
          <p:spPr bwMode="auto">
            <a:xfrm>
              <a:off x="3411" y="2136"/>
              <a:ext cx="163" cy="528"/>
            </a:xfrm>
            <a:custGeom>
              <a:avLst/>
              <a:gdLst/>
              <a:ahLst/>
              <a:cxnLst>
                <a:cxn ang="0">
                  <a:pos x="0" y="526"/>
                </a:cxn>
                <a:cxn ang="0">
                  <a:pos x="14" y="511"/>
                </a:cxn>
                <a:cxn ang="0">
                  <a:pos x="31" y="495"/>
                </a:cxn>
                <a:cxn ang="0">
                  <a:pos x="48" y="477"/>
                </a:cxn>
                <a:cxn ang="0">
                  <a:pos x="64" y="456"/>
                </a:cxn>
                <a:cxn ang="0">
                  <a:pos x="82" y="437"/>
                </a:cxn>
                <a:cxn ang="0">
                  <a:pos x="98" y="417"/>
                </a:cxn>
                <a:cxn ang="0">
                  <a:pos x="115" y="396"/>
                </a:cxn>
                <a:cxn ang="0">
                  <a:pos x="128" y="375"/>
                </a:cxn>
                <a:cxn ang="0">
                  <a:pos x="138" y="355"/>
                </a:cxn>
                <a:cxn ang="0">
                  <a:pos x="144" y="336"/>
                </a:cxn>
                <a:cxn ang="0">
                  <a:pos x="144" y="336"/>
                </a:cxn>
                <a:cxn ang="0">
                  <a:pos x="148" y="315"/>
                </a:cxn>
                <a:cxn ang="0">
                  <a:pos x="153" y="294"/>
                </a:cxn>
                <a:cxn ang="0">
                  <a:pos x="157" y="274"/>
                </a:cxn>
                <a:cxn ang="0">
                  <a:pos x="158" y="250"/>
                </a:cxn>
                <a:cxn ang="0">
                  <a:pos x="161" y="229"/>
                </a:cxn>
                <a:cxn ang="0">
                  <a:pos x="161" y="205"/>
                </a:cxn>
                <a:cxn ang="0">
                  <a:pos x="158" y="184"/>
                </a:cxn>
                <a:cxn ang="0">
                  <a:pos x="157" y="163"/>
                </a:cxn>
                <a:cxn ang="0">
                  <a:pos x="153" y="145"/>
                </a:cxn>
                <a:cxn ang="0">
                  <a:pos x="148" y="128"/>
                </a:cxn>
                <a:cxn ang="0">
                  <a:pos x="148" y="128"/>
                </a:cxn>
                <a:cxn ang="0">
                  <a:pos x="142" y="111"/>
                </a:cxn>
                <a:cxn ang="0">
                  <a:pos x="135" y="94"/>
                </a:cxn>
                <a:cxn ang="0">
                  <a:pos x="132" y="82"/>
                </a:cxn>
                <a:cxn ang="0">
                  <a:pos x="123" y="67"/>
                </a:cxn>
                <a:cxn ang="0">
                  <a:pos x="117" y="55"/>
                </a:cxn>
                <a:cxn ang="0">
                  <a:pos x="110" y="41"/>
                </a:cxn>
                <a:cxn ang="0">
                  <a:pos x="100" y="31"/>
                </a:cxn>
                <a:cxn ang="0">
                  <a:pos x="89" y="20"/>
                </a:cxn>
                <a:cxn ang="0">
                  <a:pos x="79" y="9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66" y="2"/>
                </a:cxn>
                <a:cxn ang="0">
                  <a:pos x="64" y="6"/>
                </a:cxn>
                <a:cxn ang="0">
                  <a:pos x="64" y="9"/>
                </a:cxn>
                <a:cxn ang="0">
                  <a:pos x="60" y="18"/>
                </a:cxn>
                <a:cxn ang="0">
                  <a:pos x="60" y="27"/>
                </a:cxn>
                <a:cxn ang="0">
                  <a:pos x="56" y="37"/>
                </a:cxn>
                <a:cxn ang="0">
                  <a:pos x="54" y="48"/>
                </a:cxn>
                <a:cxn ang="0">
                  <a:pos x="52" y="60"/>
                </a:cxn>
                <a:cxn ang="0">
                  <a:pos x="50" y="71"/>
                </a:cxn>
                <a:cxn ang="0">
                  <a:pos x="48" y="82"/>
                </a:cxn>
                <a:cxn ang="0">
                  <a:pos x="48" y="82"/>
                </a:cxn>
                <a:cxn ang="0">
                  <a:pos x="48" y="94"/>
                </a:cxn>
                <a:cxn ang="0">
                  <a:pos x="46" y="108"/>
                </a:cxn>
                <a:cxn ang="0">
                  <a:pos x="43" y="128"/>
                </a:cxn>
                <a:cxn ang="0">
                  <a:pos x="43" y="147"/>
                </a:cxn>
                <a:cxn ang="0">
                  <a:pos x="41" y="166"/>
                </a:cxn>
                <a:cxn ang="0">
                  <a:pos x="39" y="187"/>
                </a:cxn>
                <a:cxn ang="0">
                  <a:pos x="39" y="207"/>
                </a:cxn>
                <a:cxn ang="0">
                  <a:pos x="39" y="229"/>
                </a:cxn>
                <a:cxn ang="0">
                  <a:pos x="41" y="250"/>
                </a:cxn>
                <a:cxn ang="0">
                  <a:pos x="46" y="269"/>
                </a:cxn>
              </a:cxnLst>
              <a:rect l="0" t="0" r="r" b="b"/>
              <a:pathLst>
                <a:path w="162" h="527">
                  <a:moveTo>
                    <a:pt x="0" y="526"/>
                  </a:moveTo>
                  <a:lnTo>
                    <a:pt x="14" y="511"/>
                  </a:lnTo>
                  <a:lnTo>
                    <a:pt x="31" y="495"/>
                  </a:lnTo>
                  <a:lnTo>
                    <a:pt x="48" y="477"/>
                  </a:lnTo>
                  <a:lnTo>
                    <a:pt x="64" y="456"/>
                  </a:lnTo>
                  <a:lnTo>
                    <a:pt x="82" y="437"/>
                  </a:lnTo>
                  <a:lnTo>
                    <a:pt x="98" y="417"/>
                  </a:lnTo>
                  <a:lnTo>
                    <a:pt x="115" y="396"/>
                  </a:lnTo>
                  <a:lnTo>
                    <a:pt x="128" y="375"/>
                  </a:lnTo>
                  <a:lnTo>
                    <a:pt x="138" y="355"/>
                  </a:lnTo>
                  <a:lnTo>
                    <a:pt x="144" y="336"/>
                  </a:lnTo>
                  <a:lnTo>
                    <a:pt x="144" y="336"/>
                  </a:lnTo>
                  <a:lnTo>
                    <a:pt x="148" y="315"/>
                  </a:lnTo>
                  <a:lnTo>
                    <a:pt x="153" y="294"/>
                  </a:lnTo>
                  <a:lnTo>
                    <a:pt x="157" y="274"/>
                  </a:lnTo>
                  <a:lnTo>
                    <a:pt x="158" y="250"/>
                  </a:lnTo>
                  <a:lnTo>
                    <a:pt x="161" y="229"/>
                  </a:lnTo>
                  <a:lnTo>
                    <a:pt x="161" y="205"/>
                  </a:lnTo>
                  <a:lnTo>
                    <a:pt x="158" y="184"/>
                  </a:lnTo>
                  <a:lnTo>
                    <a:pt x="157" y="163"/>
                  </a:lnTo>
                  <a:lnTo>
                    <a:pt x="153" y="145"/>
                  </a:lnTo>
                  <a:lnTo>
                    <a:pt x="148" y="128"/>
                  </a:lnTo>
                  <a:lnTo>
                    <a:pt x="148" y="128"/>
                  </a:lnTo>
                  <a:lnTo>
                    <a:pt x="142" y="111"/>
                  </a:lnTo>
                  <a:lnTo>
                    <a:pt x="135" y="94"/>
                  </a:lnTo>
                  <a:lnTo>
                    <a:pt x="132" y="82"/>
                  </a:lnTo>
                  <a:lnTo>
                    <a:pt x="123" y="67"/>
                  </a:lnTo>
                  <a:lnTo>
                    <a:pt x="117" y="55"/>
                  </a:lnTo>
                  <a:lnTo>
                    <a:pt x="110" y="41"/>
                  </a:lnTo>
                  <a:lnTo>
                    <a:pt x="100" y="31"/>
                  </a:lnTo>
                  <a:lnTo>
                    <a:pt x="89" y="20"/>
                  </a:lnTo>
                  <a:lnTo>
                    <a:pt x="79" y="9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6" y="2"/>
                  </a:lnTo>
                  <a:lnTo>
                    <a:pt x="64" y="6"/>
                  </a:lnTo>
                  <a:lnTo>
                    <a:pt x="64" y="9"/>
                  </a:lnTo>
                  <a:lnTo>
                    <a:pt x="60" y="18"/>
                  </a:lnTo>
                  <a:lnTo>
                    <a:pt x="60" y="27"/>
                  </a:lnTo>
                  <a:lnTo>
                    <a:pt x="56" y="37"/>
                  </a:lnTo>
                  <a:lnTo>
                    <a:pt x="54" y="48"/>
                  </a:lnTo>
                  <a:lnTo>
                    <a:pt x="52" y="60"/>
                  </a:lnTo>
                  <a:lnTo>
                    <a:pt x="50" y="71"/>
                  </a:lnTo>
                  <a:lnTo>
                    <a:pt x="48" y="82"/>
                  </a:lnTo>
                  <a:lnTo>
                    <a:pt x="48" y="82"/>
                  </a:lnTo>
                  <a:lnTo>
                    <a:pt x="48" y="94"/>
                  </a:lnTo>
                  <a:lnTo>
                    <a:pt x="46" y="108"/>
                  </a:lnTo>
                  <a:lnTo>
                    <a:pt x="43" y="128"/>
                  </a:lnTo>
                  <a:lnTo>
                    <a:pt x="43" y="147"/>
                  </a:lnTo>
                  <a:lnTo>
                    <a:pt x="41" y="166"/>
                  </a:lnTo>
                  <a:lnTo>
                    <a:pt x="39" y="187"/>
                  </a:lnTo>
                  <a:lnTo>
                    <a:pt x="39" y="207"/>
                  </a:lnTo>
                  <a:lnTo>
                    <a:pt x="39" y="229"/>
                  </a:lnTo>
                  <a:lnTo>
                    <a:pt x="41" y="250"/>
                  </a:lnTo>
                  <a:lnTo>
                    <a:pt x="46" y="269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4" name="Freeform 124"/>
            <p:cNvSpPr>
              <a:spLocks/>
            </p:cNvSpPr>
            <p:nvPr/>
          </p:nvSpPr>
          <p:spPr bwMode="auto">
            <a:xfrm>
              <a:off x="3190" y="2299"/>
              <a:ext cx="322" cy="596"/>
            </a:xfrm>
            <a:custGeom>
              <a:avLst/>
              <a:gdLst/>
              <a:ahLst/>
              <a:cxnLst>
                <a:cxn ang="0">
                  <a:pos x="128" y="427"/>
                </a:cxn>
                <a:cxn ang="0">
                  <a:pos x="156" y="374"/>
                </a:cxn>
                <a:cxn ang="0">
                  <a:pos x="185" y="313"/>
                </a:cxn>
                <a:cxn ang="0">
                  <a:pos x="211" y="252"/>
                </a:cxn>
                <a:cxn ang="0">
                  <a:pos x="227" y="197"/>
                </a:cxn>
                <a:cxn ang="0">
                  <a:pos x="229" y="174"/>
                </a:cxn>
                <a:cxn ang="0">
                  <a:pos x="234" y="133"/>
                </a:cxn>
                <a:cxn ang="0">
                  <a:pos x="237" y="94"/>
                </a:cxn>
                <a:cxn ang="0">
                  <a:pos x="246" y="57"/>
                </a:cxn>
                <a:cxn ang="0">
                  <a:pos x="261" y="25"/>
                </a:cxn>
                <a:cxn ang="0">
                  <a:pos x="282" y="0"/>
                </a:cxn>
                <a:cxn ang="0">
                  <a:pos x="282" y="2"/>
                </a:cxn>
                <a:cxn ang="0">
                  <a:pos x="287" y="16"/>
                </a:cxn>
                <a:cxn ang="0">
                  <a:pos x="292" y="41"/>
                </a:cxn>
                <a:cxn ang="0">
                  <a:pos x="301" y="73"/>
                </a:cxn>
                <a:cxn ang="0">
                  <a:pos x="307" y="98"/>
                </a:cxn>
                <a:cxn ang="0">
                  <a:pos x="312" y="107"/>
                </a:cxn>
                <a:cxn ang="0">
                  <a:pos x="315" y="126"/>
                </a:cxn>
                <a:cxn ang="0">
                  <a:pos x="320" y="153"/>
                </a:cxn>
                <a:cxn ang="0">
                  <a:pos x="317" y="181"/>
                </a:cxn>
                <a:cxn ang="0">
                  <a:pos x="313" y="208"/>
                </a:cxn>
                <a:cxn ang="0">
                  <a:pos x="307" y="229"/>
                </a:cxn>
                <a:cxn ang="0">
                  <a:pos x="303" y="241"/>
                </a:cxn>
                <a:cxn ang="0">
                  <a:pos x="287" y="282"/>
                </a:cxn>
                <a:cxn ang="0">
                  <a:pos x="259" y="334"/>
                </a:cxn>
                <a:cxn ang="0">
                  <a:pos x="229" y="387"/>
                </a:cxn>
                <a:cxn ang="0">
                  <a:pos x="195" y="433"/>
                </a:cxn>
                <a:cxn ang="0">
                  <a:pos x="181" y="450"/>
                </a:cxn>
                <a:cxn ang="0">
                  <a:pos x="149" y="479"/>
                </a:cxn>
                <a:cxn ang="0">
                  <a:pos x="112" y="513"/>
                </a:cxn>
                <a:cxn ang="0">
                  <a:pos x="71" y="547"/>
                </a:cxn>
                <a:cxn ang="0">
                  <a:pos x="34" y="575"/>
                </a:cxn>
                <a:cxn ang="0">
                  <a:pos x="0" y="596"/>
                </a:cxn>
              </a:cxnLst>
              <a:rect l="0" t="0" r="r" b="b"/>
              <a:pathLst>
                <a:path w="321" h="597">
                  <a:moveTo>
                    <a:pt x="115" y="446"/>
                  </a:moveTo>
                  <a:lnTo>
                    <a:pt x="128" y="427"/>
                  </a:lnTo>
                  <a:lnTo>
                    <a:pt x="140" y="402"/>
                  </a:lnTo>
                  <a:lnTo>
                    <a:pt x="156" y="374"/>
                  </a:lnTo>
                  <a:lnTo>
                    <a:pt x="170" y="345"/>
                  </a:lnTo>
                  <a:lnTo>
                    <a:pt x="185" y="313"/>
                  </a:lnTo>
                  <a:lnTo>
                    <a:pt x="197" y="282"/>
                  </a:lnTo>
                  <a:lnTo>
                    <a:pt x="211" y="252"/>
                  </a:lnTo>
                  <a:lnTo>
                    <a:pt x="221" y="223"/>
                  </a:lnTo>
                  <a:lnTo>
                    <a:pt x="227" y="197"/>
                  </a:lnTo>
                  <a:lnTo>
                    <a:pt x="229" y="174"/>
                  </a:lnTo>
                  <a:lnTo>
                    <a:pt x="229" y="174"/>
                  </a:lnTo>
                  <a:lnTo>
                    <a:pt x="232" y="153"/>
                  </a:lnTo>
                  <a:lnTo>
                    <a:pt x="234" y="133"/>
                  </a:lnTo>
                  <a:lnTo>
                    <a:pt x="234" y="113"/>
                  </a:lnTo>
                  <a:lnTo>
                    <a:pt x="237" y="94"/>
                  </a:lnTo>
                  <a:lnTo>
                    <a:pt x="239" y="75"/>
                  </a:lnTo>
                  <a:lnTo>
                    <a:pt x="246" y="57"/>
                  </a:lnTo>
                  <a:lnTo>
                    <a:pt x="252" y="39"/>
                  </a:lnTo>
                  <a:lnTo>
                    <a:pt x="261" y="25"/>
                  </a:lnTo>
                  <a:lnTo>
                    <a:pt x="269" y="13"/>
                  </a:lnTo>
                  <a:lnTo>
                    <a:pt x="282" y="0"/>
                  </a:lnTo>
                  <a:lnTo>
                    <a:pt x="282" y="0"/>
                  </a:lnTo>
                  <a:lnTo>
                    <a:pt x="282" y="2"/>
                  </a:lnTo>
                  <a:lnTo>
                    <a:pt x="284" y="8"/>
                  </a:lnTo>
                  <a:lnTo>
                    <a:pt x="287" y="16"/>
                  </a:lnTo>
                  <a:lnTo>
                    <a:pt x="290" y="29"/>
                  </a:lnTo>
                  <a:lnTo>
                    <a:pt x="292" y="41"/>
                  </a:lnTo>
                  <a:lnTo>
                    <a:pt x="296" y="59"/>
                  </a:lnTo>
                  <a:lnTo>
                    <a:pt x="301" y="73"/>
                  </a:lnTo>
                  <a:lnTo>
                    <a:pt x="305" y="86"/>
                  </a:lnTo>
                  <a:lnTo>
                    <a:pt x="307" y="98"/>
                  </a:lnTo>
                  <a:lnTo>
                    <a:pt x="312" y="107"/>
                  </a:lnTo>
                  <a:lnTo>
                    <a:pt x="312" y="107"/>
                  </a:lnTo>
                  <a:lnTo>
                    <a:pt x="315" y="115"/>
                  </a:lnTo>
                  <a:lnTo>
                    <a:pt x="315" y="126"/>
                  </a:lnTo>
                  <a:lnTo>
                    <a:pt x="317" y="138"/>
                  </a:lnTo>
                  <a:lnTo>
                    <a:pt x="320" y="153"/>
                  </a:lnTo>
                  <a:lnTo>
                    <a:pt x="317" y="166"/>
                  </a:lnTo>
                  <a:lnTo>
                    <a:pt x="317" y="181"/>
                  </a:lnTo>
                  <a:lnTo>
                    <a:pt x="315" y="195"/>
                  </a:lnTo>
                  <a:lnTo>
                    <a:pt x="313" y="208"/>
                  </a:lnTo>
                  <a:lnTo>
                    <a:pt x="312" y="218"/>
                  </a:lnTo>
                  <a:lnTo>
                    <a:pt x="307" y="229"/>
                  </a:lnTo>
                  <a:lnTo>
                    <a:pt x="307" y="229"/>
                  </a:lnTo>
                  <a:lnTo>
                    <a:pt x="303" y="241"/>
                  </a:lnTo>
                  <a:lnTo>
                    <a:pt x="294" y="260"/>
                  </a:lnTo>
                  <a:lnTo>
                    <a:pt x="287" y="282"/>
                  </a:lnTo>
                  <a:lnTo>
                    <a:pt x="273" y="306"/>
                  </a:lnTo>
                  <a:lnTo>
                    <a:pt x="259" y="334"/>
                  </a:lnTo>
                  <a:lnTo>
                    <a:pt x="244" y="361"/>
                  </a:lnTo>
                  <a:lnTo>
                    <a:pt x="229" y="387"/>
                  </a:lnTo>
                  <a:lnTo>
                    <a:pt x="212" y="412"/>
                  </a:lnTo>
                  <a:lnTo>
                    <a:pt x="195" y="433"/>
                  </a:lnTo>
                  <a:lnTo>
                    <a:pt x="181" y="450"/>
                  </a:lnTo>
                  <a:lnTo>
                    <a:pt x="181" y="450"/>
                  </a:lnTo>
                  <a:lnTo>
                    <a:pt x="166" y="462"/>
                  </a:lnTo>
                  <a:lnTo>
                    <a:pt x="149" y="479"/>
                  </a:lnTo>
                  <a:lnTo>
                    <a:pt x="130" y="497"/>
                  </a:lnTo>
                  <a:lnTo>
                    <a:pt x="112" y="513"/>
                  </a:lnTo>
                  <a:lnTo>
                    <a:pt x="92" y="530"/>
                  </a:lnTo>
                  <a:lnTo>
                    <a:pt x="71" y="547"/>
                  </a:lnTo>
                  <a:lnTo>
                    <a:pt x="52" y="561"/>
                  </a:lnTo>
                  <a:lnTo>
                    <a:pt x="34" y="575"/>
                  </a:lnTo>
                  <a:lnTo>
                    <a:pt x="16" y="587"/>
                  </a:lnTo>
                  <a:lnTo>
                    <a:pt x="0" y="596"/>
                  </a:lnTo>
                  <a:lnTo>
                    <a:pt x="115" y="446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5" name="Freeform 125"/>
            <p:cNvSpPr>
              <a:spLocks/>
            </p:cNvSpPr>
            <p:nvPr/>
          </p:nvSpPr>
          <p:spPr bwMode="auto">
            <a:xfrm>
              <a:off x="3190" y="2299"/>
              <a:ext cx="322" cy="596"/>
            </a:xfrm>
            <a:custGeom>
              <a:avLst/>
              <a:gdLst/>
              <a:ahLst/>
              <a:cxnLst>
                <a:cxn ang="0">
                  <a:pos x="128" y="427"/>
                </a:cxn>
                <a:cxn ang="0">
                  <a:pos x="156" y="374"/>
                </a:cxn>
                <a:cxn ang="0">
                  <a:pos x="185" y="313"/>
                </a:cxn>
                <a:cxn ang="0">
                  <a:pos x="211" y="252"/>
                </a:cxn>
                <a:cxn ang="0">
                  <a:pos x="227" y="197"/>
                </a:cxn>
                <a:cxn ang="0">
                  <a:pos x="229" y="174"/>
                </a:cxn>
                <a:cxn ang="0">
                  <a:pos x="234" y="133"/>
                </a:cxn>
                <a:cxn ang="0">
                  <a:pos x="237" y="94"/>
                </a:cxn>
                <a:cxn ang="0">
                  <a:pos x="246" y="57"/>
                </a:cxn>
                <a:cxn ang="0">
                  <a:pos x="261" y="25"/>
                </a:cxn>
                <a:cxn ang="0">
                  <a:pos x="282" y="0"/>
                </a:cxn>
                <a:cxn ang="0">
                  <a:pos x="282" y="2"/>
                </a:cxn>
                <a:cxn ang="0">
                  <a:pos x="287" y="16"/>
                </a:cxn>
                <a:cxn ang="0">
                  <a:pos x="292" y="41"/>
                </a:cxn>
                <a:cxn ang="0">
                  <a:pos x="301" y="73"/>
                </a:cxn>
                <a:cxn ang="0">
                  <a:pos x="307" y="98"/>
                </a:cxn>
                <a:cxn ang="0">
                  <a:pos x="312" y="107"/>
                </a:cxn>
                <a:cxn ang="0">
                  <a:pos x="315" y="126"/>
                </a:cxn>
                <a:cxn ang="0">
                  <a:pos x="320" y="153"/>
                </a:cxn>
                <a:cxn ang="0">
                  <a:pos x="317" y="181"/>
                </a:cxn>
                <a:cxn ang="0">
                  <a:pos x="313" y="208"/>
                </a:cxn>
                <a:cxn ang="0">
                  <a:pos x="307" y="229"/>
                </a:cxn>
                <a:cxn ang="0">
                  <a:pos x="303" y="241"/>
                </a:cxn>
                <a:cxn ang="0">
                  <a:pos x="287" y="282"/>
                </a:cxn>
                <a:cxn ang="0">
                  <a:pos x="259" y="334"/>
                </a:cxn>
                <a:cxn ang="0">
                  <a:pos x="229" y="387"/>
                </a:cxn>
                <a:cxn ang="0">
                  <a:pos x="195" y="433"/>
                </a:cxn>
                <a:cxn ang="0">
                  <a:pos x="181" y="450"/>
                </a:cxn>
                <a:cxn ang="0">
                  <a:pos x="149" y="479"/>
                </a:cxn>
                <a:cxn ang="0">
                  <a:pos x="112" y="513"/>
                </a:cxn>
                <a:cxn ang="0">
                  <a:pos x="71" y="547"/>
                </a:cxn>
                <a:cxn ang="0">
                  <a:pos x="34" y="575"/>
                </a:cxn>
                <a:cxn ang="0">
                  <a:pos x="0" y="596"/>
                </a:cxn>
              </a:cxnLst>
              <a:rect l="0" t="0" r="r" b="b"/>
              <a:pathLst>
                <a:path w="321" h="597">
                  <a:moveTo>
                    <a:pt x="115" y="446"/>
                  </a:moveTo>
                  <a:lnTo>
                    <a:pt x="128" y="427"/>
                  </a:lnTo>
                  <a:lnTo>
                    <a:pt x="140" y="402"/>
                  </a:lnTo>
                  <a:lnTo>
                    <a:pt x="156" y="374"/>
                  </a:lnTo>
                  <a:lnTo>
                    <a:pt x="170" y="345"/>
                  </a:lnTo>
                  <a:lnTo>
                    <a:pt x="185" y="313"/>
                  </a:lnTo>
                  <a:lnTo>
                    <a:pt x="197" y="282"/>
                  </a:lnTo>
                  <a:lnTo>
                    <a:pt x="211" y="252"/>
                  </a:lnTo>
                  <a:lnTo>
                    <a:pt x="221" y="223"/>
                  </a:lnTo>
                  <a:lnTo>
                    <a:pt x="227" y="197"/>
                  </a:lnTo>
                  <a:lnTo>
                    <a:pt x="229" y="174"/>
                  </a:lnTo>
                  <a:lnTo>
                    <a:pt x="229" y="174"/>
                  </a:lnTo>
                  <a:lnTo>
                    <a:pt x="232" y="153"/>
                  </a:lnTo>
                  <a:lnTo>
                    <a:pt x="234" y="133"/>
                  </a:lnTo>
                  <a:lnTo>
                    <a:pt x="234" y="113"/>
                  </a:lnTo>
                  <a:lnTo>
                    <a:pt x="237" y="94"/>
                  </a:lnTo>
                  <a:lnTo>
                    <a:pt x="239" y="75"/>
                  </a:lnTo>
                  <a:lnTo>
                    <a:pt x="246" y="57"/>
                  </a:lnTo>
                  <a:lnTo>
                    <a:pt x="252" y="39"/>
                  </a:lnTo>
                  <a:lnTo>
                    <a:pt x="261" y="25"/>
                  </a:lnTo>
                  <a:lnTo>
                    <a:pt x="269" y="13"/>
                  </a:lnTo>
                  <a:lnTo>
                    <a:pt x="282" y="0"/>
                  </a:lnTo>
                  <a:lnTo>
                    <a:pt x="282" y="0"/>
                  </a:lnTo>
                  <a:lnTo>
                    <a:pt x="282" y="2"/>
                  </a:lnTo>
                  <a:lnTo>
                    <a:pt x="284" y="8"/>
                  </a:lnTo>
                  <a:lnTo>
                    <a:pt x="287" y="16"/>
                  </a:lnTo>
                  <a:lnTo>
                    <a:pt x="290" y="29"/>
                  </a:lnTo>
                  <a:lnTo>
                    <a:pt x="292" y="41"/>
                  </a:lnTo>
                  <a:lnTo>
                    <a:pt x="296" y="59"/>
                  </a:lnTo>
                  <a:lnTo>
                    <a:pt x="301" y="73"/>
                  </a:lnTo>
                  <a:lnTo>
                    <a:pt x="305" y="86"/>
                  </a:lnTo>
                  <a:lnTo>
                    <a:pt x="307" y="98"/>
                  </a:lnTo>
                  <a:lnTo>
                    <a:pt x="312" y="107"/>
                  </a:lnTo>
                  <a:lnTo>
                    <a:pt x="312" y="107"/>
                  </a:lnTo>
                  <a:lnTo>
                    <a:pt x="315" y="115"/>
                  </a:lnTo>
                  <a:lnTo>
                    <a:pt x="315" y="126"/>
                  </a:lnTo>
                  <a:lnTo>
                    <a:pt x="317" y="138"/>
                  </a:lnTo>
                  <a:lnTo>
                    <a:pt x="320" y="153"/>
                  </a:lnTo>
                  <a:lnTo>
                    <a:pt x="317" y="166"/>
                  </a:lnTo>
                  <a:lnTo>
                    <a:pt x="317" y="181"/>
                  </a:lnTo>
                  <a:lnTo>
                    <a:pt x="315" y="195"/>
                  </a:lnTo>
                  <a:lnTo>
                    <a:pt x="313" y="208"/>
                  </a:lnTo>
                  <a:lnTo>
                    <a:pt x="312" y="218"/>
                  </a:lnTo>
                  <a:lnTo>
                    <a:pt x="307" y="229"/>
                  </a:lnTo>
                  <a:lnTo>
                    <a:pt x="307" y="229"/>
                  </a:lnTo>
                  <a:lnTo>
                    <a:pt x="303" y="241"/>
                  </a:lnTo>
                  <a:lnTo>
                    <a:pt x="294" y="260"/>
                  </a:lnTo>
                  <a:lnTo>
                    <a:pt x="287" y="282"/>
                  </a:lnTo>
                  <a:lnTo>
                    <a:pt x="273" y="306"/>
                  </a:lnTo>
                  <a:lnTo>
                    <a:pt x="259" y="334"/>
                  </a:lnTo>
                  <a:lnTo>
                    <a:pt x="244" y="361"/>
                  </a:lnTo>
                  <a:lnTo>
                    <a:pt x="229" y="387"/>
                  </a:lnTo>
                  <a:lnTo>
                    <a:pt x="212" y="412"/>
                  </a:lnTo>
                  <a:lnTo>
                    <a:pt x="195" y="433"/>
                  </a:lnTo>
                  <a:lnTo>
                    <a:pt x="181" y="450"/>
                  </a:lnTo>
                  <a:lnTo>
                    <a:pt x="181" y="450"/>
                  </a:lnTo>
                  <a:lnTo>
                    <a:pt x="166" y="462"/>
                  </a:lnTo>
                  <a:lnTo>
                    <a:pt x="149" y="479"/>
                  </a:lnTo>
                  <a:lnTo>
                    <a:pt x="130" y="497"/>
                  </a:lnTo>
                  <a:lnTo>
                    <a:pt x="112" y="513"/>
                  </a:lnTo>
                  <a:lnTo>
                    <a:pt x="92" y="530"/>
                  </a:lnTo>
                  <a:lnTo>
                    <a:pt x="71" y="547"/>
                  </a:lnTo>
                  <a:lnTo>
                    <a:pt x="52" y="561"/>
                  </a:lnTo>
                  <a:lnTo>
                    <a:pt x="34" y="575"/>
                  </a:lnTo>
                  <a:lnTo>
                    <a:pt x="16" y="587"/>
                  </a:lnTo>
                  <a:lnTo>
                    <a:pt x="0" y="596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6" name="Freeform 126"/>
            <p:cNvSpPr>
              <a:spLocks/>
            </p:cNvSpPr>
            <p:nvPr/>
          </p:nvSpPr>
          <p:spPr bwMode="auto">
            <a:xfrm>
              <a:off x="3150" y="2443"/>
              <a:ext cx="277" cy="481"/>
            </a:xfrm>
            <a:custGeom>
              <a:avLst/>
              <a:gdLst/>
              <a:ahLst/>
              <a:cxnLst>
                <a:cxn ang="0">
                  <a:pos x="34" y="399"/>
                </a:cxn>
                <a:cxn ang="0">
                  <a:pos x="43" y="384"/>
                </a:cxn>
                <a:cxn ang="0">
                  <a:pos x="59" y="361"/>
                </a:cxn>
                <a:cxn ang="0">
                  <a:pos x="73" y="333"/>
                </a:cxn>
                <a:cxn ang="0">
                  <a:pos x="90" y="300"/>
                </a:cxn>
                <a:cxn ang="0">
                  <a:pos x="107" y="266"/>
                </a:cxn>
                <a:cxn ang="0">
                  <a:pos x="122" y="233"/>
                </a:cxn>
                <a:cxn ang="0">
                  <a:pos x="139" y="199"/>
                </a:cxn>
                <a:cxn ang="0">
                  <a:pos x="153" y="170"/>
                </a:cxn>
                <a:cxn ang="0">
                  <a:pos x="168" y="147"/>
                </a:cxn>
                <a:cxn ang="0">
                  <a:pos x="179" y="130"/>
                </a:cxn>
                <a:cxn ang="0">
                  <a:pos x="179" y="130"/>
                </a:cxn>
                <a:cxn ang="0">
                  <a:pos x="190" y="115"/>
                </a:cxn>
                <a:cxn ang="0">
                  <a:pos x="200" y="101"/>
                </a:cxn>
                <a:cxn ang="0">
                  <a:pos x="211" y="86"/>
                </a:cxn>
                <a:cxn ang="0">
                  <a:pos x="221" y="73"/>
                </a:cxn>
                <a:cxn ang="0">
                  <a:pos x="232" y="59"/>
                </a:cxn>
                <a:cxn ang="0">
                  <a:pos x="244" y="43"/>
                </a:cxn>
                <a:cxn ang="0">
                  <a:pos x="252" y="31"/>
                </a:cxn>
                <a:cxn ang="0">
                  <a:pos x="261" y="18"/>
                </a:cxn>
                <a:cxn ang="0">
                  <a:pos x="269" y="8"/>
                </a:cxn>
                <a:cxn ang="0">
                  <a:pos x="276" y="0"/>
                </a:cxn>
                <a:cxn ang="0">
                  <a:pos x="276" y="0"/>
                </a:cxn>
                <a:cxn ang="0">
                  <a:pos x="276" y="2"/>
                </a:cxn>
                <a:cxn ang="0">
                  <a:pos x="276" y="13"/>
                </a:cxn>
                <a:cxn ang="0">
                  <a:pos x="276" y="27"/>
                </a:cxn>
                <a:cxn ang="0">
                  <a:pos x="273" y="43"/>
                </a:cxn>
                <a:cxn ang="0">
                  <a:pos x="273" y="64"/>
                </a:cxn>
                <a:cxn ang="0">
                  <a:pos x="271" y="88"/>
                </a:cxn>
                <a:cxn ang="0">
                  <a:pos x="269" y="113"/>
                </a:cxn>
                <a:cxn ang="0">
                  <a:pos x="265" y="137"/>
                </a:cxn>
                <a:cxn ang="0">
                  <a:pos x="261" y="158"/>
                </a:cxn>
                <a:cxn ang="0">
                  <a:pos x="252" y="176"/>
                </a:cxn>
                <a:cxn ang="0">
                  <a:pos x="252" y="176"/>
                </a:cxn>
                <a:cxn ang="0">
                  <a:pos x="244" y="197"/>
                </a:cxn>
                <a:cxn ang="0">
                  <a:pos x="236" y="218"/>
                </a:cxn>
                <a:cxn ang="0">
                  <a:pos x="223" y="239"/>
                </a:cxn>
                <a:cxn ang="0">
                  <a:pos x="213" y="262"/>
                </a:cxn>
                <a:cxn ang="0">
                  <a:pos x="200" y="285"/>
                </a:cxn>
                <a:cxn ang="0">
                  <a:pos x="188" y="308"/>
                </a:cxn>
                <a:cxn ang="0">
                  <a:pos x="174" y="328"/>
                </a:cxn>
                <a:cxn ang="0">
                  <a:pos x="162" y="347"/>
                </a:cxn>
                <a:cxn ang="0">
                  <a:pos x="149" y="361"/>
                </a:cxn>
                <a:cxn ang="0">
                  <a:pos x="137" y="374"/>
                </a:cxn>
                <a:cxn ang="0">
                  <a:pos x="137" y="374"/>
                </a:cxn>
                <a:cxn ang="0">
                  <a:pos x="126" y="384"/>
                </a:cxn>
                <a:cxn ang="0">
                  <a:pos x="112" y="397"/>
                </a:cxn>
                <a:cxn ang="0">
                  <a:pos x="98" y="407"/>
                </a:cxn>
                <a:cxn ang="0">
                  <a:pos x="84" y="420"/>
                </a:cxn>
                <a:cxn ang="0">
                  <a:pos x="69" y="432"/>
                </a:cxn>
                <a:cxn ang="0">
                  <a:pos x="54" y="443"/>
                </a:cxn>
                <a:cxn ang="0">
                  <a:pos x="39" y="455"/>
                </a:cxn>
                <a:cxn ang="0">
                  <a:pos x="25" y="466"/>
                </a:cxn>
                <a:cxn ang="0">
                  <a:pos x="13" y="475"/>
                </a:cxn>
                <a:cxn ang="0">
                  <a:pos x="0" y="481"/>
                </a:cxn>
                <a:cxn ang="0">
                  <a:pos x="34" y="399"/>
                </a:cxn>
              </a:cxnLst>
              <a:rect l="0" t="0" r="r" b="b"/>
              <a:pathLst>
                <a:path w="277" h="482">
                  <a:moveTo>
                    <a:pt x="34" y="399"/>
                  </a:moveTo>
                  <a:lnTo>
                    <a:pt x="43" y="384"/>
                  </a:lnTo>
                  <a:lnTo>
                    <a:pt x="59" y="361"/>
                  </a:lnTo>
                  <a:lnTo>
                    <a:pt x="73" y="333"/>
                  </a:lnTo>
                  <a:lnTo>
                    <a:pt x="90" y="300"/>
                  </a:lnTo>
                  <a:lnTo>
                    <a:pt x="107" y="266"/>
                  </a:lnTo>
                  <a:lnTo>
                    <a:pt x="122" y="233"/>
                  </a:lnTo>
                  <a:lnTo>
                    <a:pt x="139" y="199"/>
                  </a:lnTo>
                  <a:lnTo>
                    <a:pt x="153" y="170"/>
                  </a:lnTo>
                  <a:lnTo>
                    <a:pt x="168" y="147"/>
                  </a:lnTo>
                  <a:lnTo>
                    <a:pt x="179" y="130"/>
                  </a:lnTo>
                  <a:lnTo>
                    <a:pt x="179" y="130"/>
                  </a:lnTo>
                  <a:lnTo>
                    <a:pt x="190" y="115"/>
                  </a:lnTo>
                  <a:lnTo>
                    <a:pt x="200" y="101"/>
                  </a:lnTo>
                  <a:lnTo>
                    <a:pt x="211" y="86"/>
                  </a:lnTo>
                  <a:lnTo>
                    <a:pt x="221" y="73"/>
                  </a:lnTo>
                  <a:lnTo>
                    <a:pt x="232" y="59"/>
                  </a:lnTo>
                  <a:lnTo>
                    <a:pt x="244" y="43"/>
                  </a:lnTo>
                  <a:lnTo>
                    <a:pt x="252" y="31"/>
                  </a:lnTo>
                  <a:lnTo>
                    <a:pt x="261" y="18"/>
                  </a:lnTo>
                  <a:lnTo>
                    <a:pt x="269" y="8"/>
                  </a:lnTo>
                  <a:lnTo>
                    <a:pt x="276" y="0"/>
                  </a:lnTo>
                  <a:lnTo>
                    <a:pt x="276" y="0"/>
                  </a:lnTo>
                  <a:lnTo>
                    <a:pt x="276" y="2"/>
                  </a:lnTo>
                  <a:lnTo>
                    <a:pt x="276" y="13"/>
                  </a:lnTo>
                  <a:lnTo>
                    <a:pt x="276" y="27"/>
                  </a:lnTo>
                  <a:lnTo>
                    <a:pt x="273" y="43"/>
                  </a:lnTo>
                  <a:lnTo>
                    <a:pt x="273" y="64"/>
                  </a:lnTo>
                  <a:lnTo>
                    <a:pt x="271" y="88"/>
                  </a:lnTo>
                  <a:lnTo>
                    <a:pt x="269" y="113"/>
                  </a:lnTo>
                  <a:lnTo>
                    <a:pt x="265" y="137"/>
                  </a:lnTo>
                  <a:lnTo>
                    <a:pt x="261" y="158"/>
                  </a:lnTo>
                  <a:lnTo>
                    <a:pt x="252" y="176"/>
                  </a:lnTo>
                  <a:lnTo>
                    <a:pt x="252" y="176"/>
                  </a:lnTo>
                  <a:lnTo>
                    <a:pt x="244" y="197"/>
                  </a:lnTo>
                  <a:lnTo>
                    <a:pt x="236" y="218"/>
                  </a:lnTo>
                  <a:lnTo>
                    <a:pt x="223" y="239"/>
                  </a:lnTo>
                  <a:lnTo>
                    <a:pt x="213" y="262"/>
                  </a:lnTo>
                  <a:lnTo>
                    <a:pt x="200" y="285"/>
                  </a:lnTo>
                  <a:lnTo>
                    <a:pt x="188" y="308"/>
                  </a:lnTo>
                  <a:lnTo>
                    <a:pt x="174" y="328"/>
                  </a:lnTo>
                  <a:lnTo>
                    <a:pt x="162" y="347"/>
                  </a:lnTo>
                  <a:lnTo>
                    <a:pt x="149" y="361"/>
                  </a:lnTo>
                  <a:lnTo>
                    <a:pt x="137" y="374"/>
                  </a:lnTo>
                  <a:lnTo>
                    <a:pt x="137" y="374"/>
                  </a:lnTo>
                  <a:lnTo>
                    <a:pt x="126" y="384"/>
                  </a:lnTo>
                  <a:lnTo>
                    <a:pt x="112" y="397"/>
                  </a:lnTo>
                  <a:lnTo>
                    <a:pt x="98" y="407"/>
                  </a:lnTo>
                  <a:lnTo>
                    <a:pt x="84" y="420"/>
                  </a:lnTo>
                  <a:lnTo>
                    <a:pt x="69" y="432"/>
                  </a:lnTo>
                  <a:lnTo>
                    <a:pt x="54" y="443"/>
                  </a:lnTo>
                  <a:lnTo>
                    <a:pt x="39" y="455"/>
                  </a:lnTo>
                  <a:lnTo>
                    <a:pt x="25" y="466"/>
                  </a:lnTo>
                  <a:lnTo>
                    <a:pt x="13" y="475"/>
                  </a:lnTo>
                  <a:lnTo>
                    <a:pt x="0" y="481"/>
                  </a:lnTo>
                  <a:lnTo>
                    <a:pt x="34" y="399"/>
                  </a:lnTo>
                </a:path>
              </a:pathLst>
            </a:custGeom>
            <a:solidFill>
              <a:srgbClr val="3B5959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7" name="Freeform 127"/>
            <p:cNvSpPr>
              <a:spLocks/>
            </p:cNvSpPr>
            <p:nvPr/>
          </p:nvSpPr>
          <p:spPr bwMode="auto">
            <a:xfrm>
              <a:off x="3150" y="2443"/>
              <a:ext cx="277" cy="481"/>
            </a:xfrm>
            <a:custGeom>
              <a:avLst/>
              <a:gdLst/>
              <a:ahLst/>
              <a:cxnLst>
                <a:cxn ang="0">
                  <a:pos x="34" y="399"/>
                </a:cxn>
                <a:cxn ang="0">
                  <a:pos x="43" y="384"/>
                </a:cxn>
                <a:cxn ang="0">
                  <a:pos x="59" y="361"/>
                </a:cxn>
                <a:cxn ang="0">
                  <a:pos x="73" y="333"/>
                </a:cxn>
                <a:cxn ang="0">
                  <a:pos x="90" y="300"/>
                </a:cxn>
                <a:cxn ang="0">
                  <a:pos x="107" y="266"/>
                </a:cxn>
                <a:cxn ang="0">
                  <a:pos x="122" y="233"/>
                </a:cxn>
                <a:cxn ang="0">
                  <a:pos x="139" y="199"/>
                </a:cxn>
                <a:cxn ang="0">
                  <a:pos x="153" y="170"/>
                </a:cxn>
                <a:cxn ang="0">
                  <a:pos x="168" y="147"/>
                </a:cxn>
                <a:cxn ang="0">
                  <a:pos x="179" y="130"/>
                </a:cxn>
                <a:cxn ang="0">
                  <a:pos x="179" y="130"/>
                </a:cxn>
                <a:cxn ang="0">
                  <a:pos x="190" y="115"/>
                </a:cxn>
                <a:cxn ang="0">
                  <a:pos x="200" y="101"/>
                </a:cxn>
                <a:cxn ang="0">
                  <a:pos x="211" y="86"/>
                </a:cxn>
                <a:cxn ang="0">
                  <a:pos x="221" y="73"/>
                </a:cxn>
                <a:cxn ang="0">
                  <a:pos x="232" y="59"/>
                </a:cxn>
                <a:cxn ang="0">
                  <a:pos x="244" y="43"/>
                </a:cxn>
                <a:cxn ang="0">
                  <a:pos x="252" y="31"/>
                </a:cxn>
                <a:cxn ang="0">
                  <a:pos x="261" y="18"/>
                </a:cxn>
                <a:cxn ang="0">
                  <a:pos x="269" y="8"/>
                </a:cxn>
                <a:cxn ang="0">
                  <a:pos x="276" y="0"/>
                </a:cxn>
                <a:cxn ang="0">
                  <a:pos x="276" y="0"/>
                </a:cxn>
                <a:cxn ang="0">
                  <a:pos x="276" y="2"/>
                </a:cxn>
                <a:cxn ang="0">
                  <a:pos x="276" y="13"/>
                </a:cxn>
                <a:cxn ang="0">
                  <a:pos x="276" y="27"/>
                </a:cxn>
                <a:cxn ang="0">
                  <a:pos x="273" y="43"/>
                </a:cxn>
                <a:cxn ang="0">
                  <a:pos x="273" y="64"/>
                </a:cxn>
                <a:cxn ang="0">
                  <a:pos x="271" y="88"/>
                </a:cxn>
                <a:cxn ang="0">
                  <a:pos x="269" y="113"/>
                </a:cxn>
                <a:cxn ang="0">
                  <a:pos x="265" y="137"/>
                </a:cxn>
                <a:cxn ang="0">
                  <a:pos x="261" y="158"/>
                </a:cxn>
                <a:cxn ang="0">
                  <a:pos x="252" y="176"/>
                </a:cxn>
                <a:cxn ang="0">
                  <a:pos x="252" y="176"/>
                </a:cxn>
                <a:cxn ang="0">
                  <a:pos x="244" y="197"/>
                </a:cxn>
                <a:cxn ang="0">
                  <a:pos x="236" y="218"/>
                </a:cxn>
                <a:cxn ang="0">
                  <a:pos x="223" y="239"/>
                </a:cxn>
                <a:cxn ang="0">
                  <a:pos x="213" y="262"/>
                </a:cxn>
                <a:cxn ang="0">
                  <a:pos x="200" y="285"/>
                </a:cxn>
                <a:cxn ang="0">
                  <a:pos x="188" y="308"/>
                </a:cxn>
                <a:cxn ang="0">
                  <a:pos x="174" y="328"/>
                </a:cxn>
                <a:cxn ang="0">
                  <a:pos x="162" y="347"/>
                </a:cxn>
                <a:cxn ang="0">
                  <a:pos x="149" y="361"/>
                </a:cxn>
                <a:cxn ang="0">
                  <a:pos x="137" y="374"/>
                </a:cxn>
                <a:cxn ang="0">
                  <a:pos x="137" y="374"/>
                </a:cxn>
                <a:cxn ang="0">
                  <a:pos x="126" y="384"/>
                </a:cxn>
                <a:cxn ang="0">
                  <a:pos x="112" y="397"/>
                </a:cxn>
                <a:cxn ang="0">
                  <a:pos x="98" y="407"/>
                </a:cxn>
                <a:cxn ang="0">
                  <a:pos x="84" y="420"/>
                </a:cxn>
                <a:cxn ang="0">
                  <a:pos x="69" y="432"/>
                </a:cxn>
                <a:cxn ang="0">
                  <a:pos x="54" y="443"/>
                </a:cxn>
                <a:cxn ang="0">
                  <a:pos x="39" y="455"/>
                </a:cxn>
                <a:cxn ang="0">
                  <a:pos x="25" y="466"/>
                </a:cxn>
                <a:cxn ang="0">
                  <a:pos x="13" y="475"/>
                </a:cxn>
                <a:cxn ang="0">
                  <a:pos x="0" y="481"/>
                </a:cxn>
              </a:cxnLst>
              <a:rect l="0" t="0" r="r" b="b"/>
              <a:pathLst>
                <a:path w="277" h="482">
                  <a:moveTo>
                    <a:pt x="34" y="399"/>
                  </a:moveTo>
                  <a:lnTo>
                    <a:pt x="43" y="384"/>
                  </a:lnTo>
                  <a:lnTo>
                    <a:pt x="59" y="361"/>
                  </a:lnTo>
                  <a:lnTo>
                    <a:pt x="73" y="333"/>
                  </a:lnTo>
                  <a:lnTo>
                    <a:pt x="90" y="300"/>
                  </a:lnTo>
                  <a:lnTo>
                    <a:pt x="107" y="266"/>
                  </a:lnTo>
                  <a:lnTo>
                    <a:pt x="122" y="233"/>
                  </a:lnTo>
                  <a:lnTo>
                    <a:pt x="139" y="199"/>
                  </a:lnTo>
                  <a:lnTo>
                    <a:pt x="153" y="170"/>
                  </a:lnTo>
                  <a:lnTo>
                    <a:pt x="168" y="147"/>
                  </a:lnTo>
                  <a:lnTo>
                    <a:pt x="179" y="130"/>
                  </a:lnTo>
                  <a:lnTo>
                    <a:pt x="179" y="130"/>
                  </a:lnTo>
                  <a:lnTo>
                    <a:pt x="190" y="115"/>
                  </a:lnTo>
                  <a:lnTo>
                    <a:pt x="200" y="101"/>
                  </a:lnTo>
                  <a:lnTo>
                    <a:pt x="211" y="86"/>
                  </a:lnTo>
                  <a:lnTo>
                    <a:pt x="221" y="73"/>
                  </a:lnTo>
                  <a:lnTo>
                    <a:pt x="232" y="59"/>
                  </a:lnTo>
                  <a:lnTo>
                    <a:pt x="244" y="43"/>
                  </a:lnTo>
                  <a:lnTo>
                    <a:pt x="252" y="31"/>
                  </a:lnTo>
                  <a:lnTo>
                    <a:pt x="261" y="18"/>
                  </a:lnTo>
                  <a:lnTo>
                    <a:pt x="269" y="8"/>
                  </a:lnTo>
                  <a:lnTo>
                    <a:pt x="276" y="0"/>
                  </a:lnTo>
                  <a:lnTo>
                    <a:pt x="276" y="0"/>
                  </a:lnTo>
                  <a:lnTo>
                    <a:pt x="276" y="2"/>
                  </a:lnTo>
                  <a:lnTo>
                    <a:pt x="276" y="13"/>
                  </a:lnTo>
                  <a:lnTo>
                    <a:pt x="276" y="27"/>
                  </a:lnTo>
                  <a:lnTo>
                    <a:pt x="273" y="43"/>
                  </a:lnTo>
                  <a:lnTo>
                    <a:pt x="273" y="64"/>
                  </a:lnTo>
                  <a:lnTo>
                    <a:pt x="271" y="88"/>
                  </a:lnTo>
                  <a:lnTo>
                    <a:pt x="269" y="113"/>
                  </a:lnTo>
                  <a:lnTo>
                    <a:pt x="265" y="137"/>
                  </a:lnTo>
                  <a:lnTo>
                    <a:pt x="261" y="158"/>
                  </a:lnTo>
                  <a:lnTo>
                    <a:pt x="252" y="176"/>
                  </a:lnTo>
                  <a:lnTo>
                    <a:pt x="252" y="176"/>
                  </a:lnTo>
                  <a:lnTo>
                    <a:pt x="244" y="197"/>
                  </a:lnTo>
                  <a:lnTo>
                    <a:pt x="236" y="218"/>
                  </a:lnTo>
                  <a:lnTo>
                    <a:pt x="223" y="239"/>
                  </a:lnTo>
                  <a:lnTo>
                    <a:pt x="213" y="262"/>
                  </a:lnTo>
                  <a:lnTo>
                    <a:pt x="200" y="285"/>
                  </a:lnTo>
                  <a:lnTo>
                    <a:pt x="188" y="308"/>
                  </a:lnTo>
                  <a:lnTo>
                    <a:pt x="174" y="328"/>
                  </a:lnTo>
                  <a:lnTo>
                    <a:pt x="162" y="347"/>
                  </a:lnTo>
                  <a:lnTo>
                    <a:pt x="149" y="361"/>
                  </a:lnTo>
                  <a:lnTo>
                    <a:pt x="137" y="374"/>
                  </a:lnTo>
                  <a:lnTo>
                    <a:pt x="137" y="374"/>
                  </a:lnTo>
                  <a:lnTo>
                    <a:pt x="126" y="384"/>
                  </a:lnTo>
                  <a:lnTo>
                    <a:pt x="112" y="397"/>
                  </a:lnTo>
                  <a:lnTo>
                    <a:pt x="98" y="407"/>
                  </a:lnTo>
                  <a:lnTo>
                    <a:pt x="84" y="420"/>
                  </a:lnTo>
                  <a:lnTo>
                    <a:pt x="69" y="432"/>
                  </a:lnTo>
                  <a:lnTo>
                    <a:pt x="54" y="443"/>
                  </a:lnTo>
                  <a:lnTo>
                    <a:pt x="39" y="455"/>
                  </a:lnTo>
                  <a:lnTo>
                    <a:pt x="25" y="466"/>
                  </a:lnTo>
                  <a:lnTo>
                    <a:pt x="13" y="475"/>
                  </a:lnTo>
                  <a:lnTo>
                    <a:pt x="0" y="481"/>
                  </a:lnTo>
                </a:path>
              </a:pathLst>
            </a:custGeom>
            <a:noFill/>
            <a:ln w="12700" cap="rnd" cmpd="sng">
              <a:solidFill>
                <a:srgbClr val="3B5959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" name="Freeform 128"/>
            <p:cNvSpPr>
              <a:spLocks/>
            </p:cNvSpPr>
            <p:nvPr/>
          </p:nvSpPr>
          <p:spPr bwMode="auto">
            <a:xfrm>
              <a:off x="3137" y="2404"/>
              <a:ext cx="274" cy="485"/>
            </a:xfrm>
            <a:custGeom>
              <a:avLst/>
              <a:gdLst/>
              <a:ahLst/>
              <a:cxnLst>
                <a:cxn ang="0">
                  <a:pos x="33" y="401"/>
                </a:cxn>
                <a:cxn ang="0">
                  <a:pos x="44" y="385"/>
                </a:cxn>
                <a:cxn ang="0">
                  <a:pos x="56" y="364"/>
                </a:cxn>
                <a:cxn ang="0">
                  <a:pos x="73" y="334"/>
                </a:cxn>
                <a:cxn ang="0">
                  <a:pos x="88" y="302"/>
                </a:cxn>
                <a:cxn ang="0">
                  <a:pos x="105" y="269"/>
                </a:cxn>
                <a:cxn ang="0">
                  <a:pos x="122" y="233"/>
                </a:cxn>
                <a:cxn ang="0">
                  <a:pos x="136" y="200"/>
                </a:cxn>
                <a:cxn ang="0">
                  <a:pos x="154" y="170"/>
                </a:cxn>
                <a:cxn ang="0">
                  <a:pos x="166" y="147"/>
                </a:cxn>
                <a:cxn ang="0">
                  <a:pos x="177" y="130"/>
                </a:cxn>
                <a:cxn ang="0">
                  <a:pos x="177" y="130"/>
                </a:cxn>
                <a:cxn ang="0">
                  <a:pos x="187" y="115"/>
                </a:cxn>
                <a:cxn ang="0">
                  <a:pos x="198" y="101"/>
                </a:cxn>
                <a:cxn ang="0">
                  <a:pos x="210" y="88"/>
                </a:cxn>
                <a:cxn ang="0">
                  <a:pos x="221" y="73"/>
                </a:cxn>
                <a:cxn ang="0">
                  <a:pos x="231" y="58"/>
                </a:cxn>
                <a:cxn ang="0">
                  <a:pos x="242" y="46"/>
                </a:cxn>
                <a:cxn ang="0">
                  <a:pos x="253" y="31"/>
                </a:cxn>
                <a:cxn ang="0">
                  <a:pos x="260" y="18"/>
                </a:cxn>
                <a:cxn ang="0">
                  <a:pos x="267" y="8"/>
                </a:cxn>
                <a:cxn ang="0">
                  <a:pos x="274" y="0"/>
                </a:cxn>
                <a:cxn ang="0">
                  <a:pos x="274" y="0"/>
                </a:cxn>
                <a:cxn ang="0">
                  <a:pos x="274" y="2"/>
                </a:cxn>
                <a:cxn ang="0">
                  <a:pos x="274" y="12"/>
                </a:cxn>
                <a:cxn ang="0">
                  <a:pos x="274" y="27"/>
                </a:cxn>
                <a:cxn ang="0">
                  <a:pos x="274" y="46"/>
                </a:cxn>
                <a:cxn ang="0">
                  <a:pos x="274" y="67"/>
                </a:cxn>
                <a:cxn ang="0">
                  <a:pos x="271" y="88"/>
                </a:cxn>
                <a:cxn ang="0">
                  <a:pos x="269" y="113"/>
                </a:cxn>
                <a:cxn ang="0">
                  <a:pos x="265" y="136"/>
                </a:cxn>
                <a:cxn ang="0">
                  <a:pos x="258" y="157"/>
                </a:cxn>
                <a:cxn ang="0">
                  <a:pos x="253" y="179"/>
                </a:cxn>
                <a:cxn ang="0">
                  <a:pos x="253" y="179"/>
                </a:cxn>
                <a:cxn ang="0">
                  <a:pos x="244" y="198"/>
                </a:cxn>
                <a:cxn ang="0">
                  <a:pos x="233" y="218"/>
                </a:cxn>
                <a:cxn ang="0">
                  <a:pos x="223" y="239"/>
                </a:cxn>
                <a:cxn ang="0">
                  <a:pos x="210" y="262"/>
                </a:cxn>
                <a:cxn ang="0">
                  <a:pos x="198" y="286"/>
                </a:cxn>
                <a:cxn ang="0">
                  <a:pos x="184" y="309"/>
                </a:cxn>
                <a:cxn ang="0">
                  <a:pos x="172" y="327"/>
                </a:cxn>
                <a:cxn ang="0">
                  <a:pos x="159" y="347"/>
                </a:cxn>
                <a:cxn ang="0">
                  <a:pos x="147" y="364"/>
                </a:cxn>
                <a:cxn ang="0">
                  <a:pos x="136" y="376"/>
                </a:cxn>
                <a:cxn ang="0">
                  <a:pos x="136" y="376"/>
                </a:cxn>
                <a:cxn ang="0">
                  <a:pos x="124" y="385"/>
                </a:cxn>
                <a:cxn ang="0">
                  <a:pos x="111" y="398"/>
                </a:cxn>
                <a:cxn ang="0">
                  <a:pos x="99" y="410"/>
                </a:cxn>
                <a:cxn ang="0">
                  <a:pos x="81" y="421"/>
                </a:cxn>
                <a:cxn ang="0">
                  <a:pos x="67" y="433"/>
                </a:cxn>
                <a:cxn ang="0">
                  <a:pos x="52" y="444"/>
                </a:cxn>
                <a:cxn ang="0">
                  <a:pos x="37" y="456"/>
                </a:cxn>
                <a:cxn ang="0">
                  <a:pos x="25" y="467"/>
                </a:cxn>
                <a:cxn ang="0">
                  <a:pos x="9" y="475"/>
                </a:cxn>
                <a:cxn ang="0">
                  <a:pos x="0" y="484"/>
                </a:cxn>
                <a:cxn ang="0">
                  <a:pos x="33" y="401"/>
                </a:cxn>
              </a:cxnLst>
              <a:rect l="0" t="0" r="r" b="b"/>
              <a:pathLst>
                <a:path w="275" h="485">
                  <a:moveTo>
                    <a:pt x="33" y="401"/>
                  </a:moveTo>
                  <a:lnTo>
                    <a:pt x="44" y="385"/>
                  </a:lnTo>
                  <a:lnTo>
                    <a:pt x="56" y="364"/>
                  </a:lnTo>
                  <a:lnTo>
                    <a:pt x="73" y="334"/>
                  </a:lnTo>
                  <a:lnTo>
                    <a:pt x="88" y="302"/>
                  </a:lnTo>
                  <a:lnTo>
                    <a:pt x="105" y="269"/>
                  </a:lnTo>
                  <a:lnTo>
                    <a:pt x="122" y="233"/>
                  </a:lnTo>
                  <a:lnTo>
                    <a:pt x="136" y="200"/>
                  </a:lnTo>
                  <a:lnTo>
                    <a:pt x="154" y="170"/>
                  </a:lnTo>
                  <a:lnTo>
                    <a:pt x="166" y="147"/>
                  </a:lnTo>
                  <a:lnTo>
                    <a:pt x="177" y="130"/>
                  </a:lnTo>
                  <a:lnTo>
                    <a:pt x="177" y="130"/>
                  </a:lnTo>
                  <a:lnTo>
                    <a:pt x="187" y="115"/>
                  </a:lnTo>
                  <a:lnTo>
                    <a:pt x="198" y="101"/>
                  </a:lnTo>
                  <a:lnTo>
                    <a:pt x="210" y="88"/>
                  </a:lnTo>
                  <a:lnTo>
                    <a:pt x="221" y="73"/>
                  </a:lnTo>
                  <a:lnTo>
                    <a:pt x="231" y="58"/>
                  </a:lnTo>
                  <a:lnTo>
                    <a:pt x="242" y="46"/>
                  </a:lnTo>
                  <a:lnTo>
                    <a:pt x="253" y="31"/>
                  </a:lnTo>
                  <a:lnTo>
                    <a:pt x="260" y="18"/>
                  </a:lnTo>
                  <a:lnTo>
                    <a:pt x="267" y="8"/>
                  </a:lnTo>
                  <a:lnTo>
                    <a:pt x="274" y="0"/>
                  </a:lnTo>
                  <a:lnTo>
                    <a:pt x="274" y="0"/>
                  </a:lnTo>
                  <a:lnTo>
                    <a:pt x="274" y="2"/>
                  </a:lnTo>
                  <a:lnTo>
                    <a:pt x="274" y="12"/>
                  </a:lnTo>
                  <a:lnTo>
                    <a:pt x="274" y="27"/>
                  </a:lnTo>
                  <a:lnTo>
                    <a:pt x="274" y="46"/>
                  </a:lnTo>
                  <a:lnTo>
                    <a:pt x="274" y="67"/>
                  </a:lnTo>
                  <a:lnTo>
                    <a:pt x="271" y="88"/>
                  </a:lnTo>
                  <a:lnTo>
                    <a:pt x="269" y="113"/>
                  </a:lnTo>
                  <a:lnTo>
                    <a:pt x="265" y="136"/>
                  </a:lnTo>
                  <a:lnTo>
                    <a:pt x="258" y="157"/>
                  </a:lnTo>
                  <a:lnTo>
                    <a:pt x="253" y="179"/>
                  </a:lnTo>
                  <a:lnTo>
                    <a:pt x="253" y="179"/>
                  </a:lnTo>
                  <a:lnTo>
                    <a:pt x="244" y="198"/>
                  </a:lnTo>
                  <a:lnTo>
                    <a:pt x="233" y="218"/>
                  </a:lnTo>
                  <a:lnTo>
                    <a:pt x="223" y="239"/>
                  </a:lnTo>
                  <a:lnTo>
                    <a:pt x="210" y="262"/>
                  </a:lnTo>
                  <a:lnTo>
                    <a:pt x="198" y="286"/>
                  </a:lnTo>
                  <a:lnTo>
                    <a:pt x="184" y="309"/>
                  </a:lnTo>
                  <a:lnTo>
                    <a:pt x="172" y="327"/>
                  </a:lnTo>
                  <a:lnTo>
                    <a:pt x="159" y="347"/>
                  </a:lnTo>
                  <a:lnTo>
                    <a:pt x="147" y="364"/>
                  </a:lnTo>
                  <a:lnTo>
                    <a:pt x="136" y="376"/>
                  </a:lnTo>
                  <a:lnTo>
                    <a:pt x="136" y="376"/>
                  </a:lnTo>
                  <a:lnTo>
                    <a:pt x="124" y="385"/>
                  </a:lnTo>
                  <a:lnTo>
                    <a:pt x="111" y="398"/>
                  </a:lnTo>
                  <a:lnTo>
                    <a:pt x="99" y="410"/>
                  </a:lnTo>
                  <a:lnTo>
                    <a:pt x="81" y="421"/>
                  </a:lnTo>
                  <a:lnTo>
                    <a:pt x="67" y="433"/>
                  </a:lnTo>
                  <a:lnTo>
                    <a:pt x="52" y="444"/>
                  </a:lnTo>
                  <a:lnTo>
                    <a:pt x="37" y="456"/>
                  </a:lnTo>
                  <a:lnTo>
                    <a:pt x="25" y="467"/>
                  </a:lnTo>
                  <a:lnTo>
                    <a:pt x="9" y="475"/>
                  </a:lnTo>
                  <a:lnTo>
                    <a:pt x="0" y="484"/>
                  </a:lnTo>
                  <a:lnTo>
                    <a:pt x="33" y="401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" name="Freeform 129"/>
            <p:cNvSpPr>
              <a:spLocks/>
            </p:cNvSpPr>
            <p:nvPr/>
          </p:nvSpPr>
          <p:spPr bwMode="auto">
            <a:xfrm>
              <a:off x="3137" y="2404"/>
              <a:ext cx="274" cy="485"/>
            </a:xfrm>
            <a:custGeom>
              <a:avLst/>
              <a:gdLst/>
              <a:ahLst/>
              <a:cxnLst>
                <a:cxn ang="0">
                  <a:pos x="33" y="401"/>
                </a:cxn>
                <a:cxn ang="0">
                  <a:pos x="44" y="385"/>
                </a:cxn>
                <a:cxn ang="0">
                  <a:pos x="56" y="364"/>
                </a:cxn>
                <a:cxn ang="0">
                  <a:pos x="73" y="334"/>
                </a:cxn>
                <a:cxn ang="0">
                  <a:pos x="88" y="302"/>
                </a:cxn>
                <a:cxn ang="0">
                  <a:pos x="105" y="269"/>
                </a:cxn>
                <a:cxn ang="0">
                  <a:pos x="122" y="233"/>
                </a:cxn>
                <a:cxn ang="0">
                  <a:pos x="136" y="200"/>
                </a:cxn>
                <a:cxn ang="0">
                  <a:pos x="154" y="170"/>
                </a:cxn>
                <a:cxn ang="0">
                  <a:pos x="166" y="147"/>
                </a:cxn>
                <a:cxn ang="0">
                  <a:pos x="177" y="130"/>
                </a:cxn>
                <a:cxn ang="0">
                  <a:pos x="177" y="130"/>
                </a:cxn>
                <a:cxn ang="0">
                  <a:pos x="187" y="115"/>
                </a:cxn>
                <a:cxn ang="0">
                  <a:pos x="198" y="101"/>
                </a:cxn>
                <a:cxn ang="0">
                  <a:pos x="210" y="88"/>
                </a:cxn>
                <a:cxn ang="0">
                  <a:pos x="221" y="73"/>
                </a:cxn>
                <a:cxn ang="0">
                  <a:pos x="231" y="58"/>
                </a:cxn>
                <a:cxn ang="0">
                  <a:pos x="242" y="46"/>
                </a:cxn>
                <a:cxn ang="0">
                  <a:pos x="253" y="31"/>
                </a:cxn>
                <a:cxn ang="0">
                  <a:pos x="260" y="18"/>
                </a:cxn>
                <a:cxn ang="0">
                  <a:pos x="267" y="8"/>
                </a:cxn>
                <a:cxn ang="0">
                  <a:pos x="274" y="0"/>
                </a:cxn>
                <a:cxn ang="0">
                  <a:pos x="274" y="0"/>
                </a:cxn>
                <a:cxn ang="0">
                  <a:pos x="274" y="2"/>
                </a:cxn>
                <a:cxn ang="0">
                  <a:pos x="274" y="12"/>
                </a:cxn>
                <a:cxn ang="0">
                  <a:pos x="274" y="27"/>
                </a:cxn>
                <a:cxn ang="0">
                  <a:pos x="274" y="46"/>
                </a:cxn>
                <a:cxn ang="0">
                  <a:pos x="274" y="67"/>
                </a:cxn>
                <a:cxn ang="0">
                  <a:pos x="271" y="88"/>
                </a:cxn>
                <a:cxn ang="0">
                  <a:pos x="269" y="113"/>
                </a:cxn>
                <a:cxn ang="0">
                  <a:pos x="265" y="136"/>
                </a:cxn>
                <a:cxn ang="0">
                  <a:pos x="258" y="157"/>
                </a:cxn>
                <a:cxn ang="0">
                  <a:pos x="253" y="179"/>
                </a:cxn>
                <a:cxn ang="0">
                  <a:pos x="253" y="179"/>
                </a:cxn>
                <a:cxn ang="0">
                  <a:pos x="244" y="198"/>
                </a:cxn>
                <a:cxn ang="0">
                  <a:pos x="233" y="218"/>
                </a:cxn>
                <a:cxn ang="0">
                  <a:pos x="223" y="239"/>
                </a:cxn>
                <a:cxn ang="0">
                  <a:pos x="210" y="262"/>
                </a:cxn>
                <a:cxn ang="0">
                  <a:pos x="198" y="286"/>
                </a:cxn>
                <a:cxn ang="0">
                  <a:pos x="184" y="309"/>
                </a:cxn>
                <a:cxn ang="0">
                  <a:pos x="172" y="327"/>
                </a:cxn>
                <a:cxn ang="0">
                  <a:pos x="159" y="347"/>
                </a:cxn>
                <a:cxn ang="0">
                  <a:pos x="147" y="364"/>
                </a:cxn>
                <a:cxn ang="0">
                  <a:pos x="136" y="376"/>
                </a:cxn>
                <a:cxn ang="0">
                  <a:pos x="136" y="376"/>
                </a:cxn>
                <a:cxn ang="0">
                  <a:pos x="124" y="385"/>
                </a:cxn>
                <a:cxn ang="0">
                  <a:pos x="111" y="398"/>
                </a:cxn>
                <a:cxn ang="0">
                  <a:pos x="99" y="410"/>
                </a:cxn>
                <a:cxn ang="0">
                  <a:pos x="81" y="421"/>
                </a:cxn>
                <a:cxn ang="0">
                  <a:pos x="67" y="433"/>
                </a:cxn>
                <a:cxn ang="0">
                  <a:pos x="52" y="444"/>
                </a:cxn>
                <a:cxn ang="0">
                  <a:pos x="37" y="456"/>
                </a:cxn>
                <a:cxn ang="0">
                  <a:pos x="25" y="467"/>
                </a:cxn>
                <a:cxn ang="0">
                  <a:pos x="9" y="475"/>
                </a:cxn>
                <a:cxn ang="0">
                  <a:pos x="0" y="484"/>
                </a:cxn>
              </a:cxnLst>
              <a:rect l="0" t="0" r="r" b="b"/>
              <a:pathLst>
                <a:path w="275" h="485">
                  <a:moveTo>
                    <a:pt x="33" y="401"/>
                  </a:moveTo>
                  <a:lnTo>
                    <a:pt x="44" y="385"/>
                  </a:lnTo>
                  <a:lnTo>
                    <a:pt x="56" y="364"/>
                  </a:lnTo>
                  <a:lnTo>
                    <a:pt x="73" y="334"/>
                  </a:lnTo>
                  <a:lnTo>
                    <a:pt x="88" y="302"/>
                  </a:lnTo>
                  <a:lnTo>
                    <a:pt x="105" y="269"/>
                  </a:lnTo>
                  <a:lnTo>
                    <a:pt x="122" y="233"/>
                  </a:lnTo>
                  <a:lnTo>
                    <a:pt x="136" y="200"/>
                  </a:lnTo>
                  <a:lnTo>
                    <a:pt x="154" y="170"/>
                  </a:lnTo>
                  <a:lnTo>
                    <a:pt x="166" y="147"/>
                  </a:lnTo>
                  <a:lnTo>
                    <a:pt x="177" y="130"/>
                  </a:lnTo>
                  <a:lnTo>
                    <a:pt x="177" y="130"/>
                  </a:lnTo>
                  <a:lnTo>
                    <a:pt x="187" y="115"/>
                  </a:lnTo>
                  <a:lnTo>
                    <a:pt x="198" y="101"/>
                  </a:lnTo>
                  <a:lnTo>
                    <a:pt x="210" y="88"/>
                  </a:lnTo>
                  <a:lnTo>
                    <a:pt x="221" y="73"/>
                  </a:lnTo>
                  <a:lnTo>
                    <a:pt x="231" y="58"/>
                  </a:lnTo>
                  <a:lnTo>
                    <a:pt x="242" y="46"/>
                  </a:lnTo>
                  <a:lnTo>
                    <a:pt x="253" y="31"/>
                  </a:lnTo>
                  <a:lnTo>
                    <a:pt x="260" y="18"/>
                  </a:lnTo>
                  <a:lnTo>
                    <a:pt x="267" y="8"/>
                  </a:lnTo>
                  <a:lnTo>
                    <a:pt x="274" y="0"/>
                  </a:lnTo>
                  <a:lnTo>
                    <a:pt x="274" y="0"/>
                  </a:lnTo>
                  <a:lnTo>
                    <a:pt x="274" y="2"/>
                  </a:lnTo>
                  <a:lnTo>
                    <a:pt x="274" y="12"/>
                  </a:lnTo>
                  <a:lnTo>
                    <a:pt x="274" y="27"/>
                  </a:lnTo>
                  <a:lnTo>
                    <a:pt x="274" y="46"/>
                  </a:lnTo>
                  <a:lnTo>
                    <a:pt x="274" y="67"/>
                  </a:lnTo>
                  <a:lnTo>
                    <a:pt x="271" y="88"/>
                  </a:lnTo>
                  <a:lnTo>
                    <a:pt x="269" y="113"/>
                  </a:lnTo>
                  <a:lnTo>
                    <a:pt x="265" y="136"/>
                  </a:lnTo>
                  <a:lnTo>
                    <a:pt x="258" y="157"/>
                  </a:lnTo>
                  <a:lnTo>
                    <a:pt x="253" y="179"/>
                  </a:lnTo>
                  <a:lnTo>
                    <a:pt x="253" y="179"/>
                  </a:lnTo>
                  <a:lnTo>
                    <a:pt x="244" y="198"/>
                  </a:lnTo>
                  <a:lnTo>
                    <a:pt x="233" y="218"/>
                  </a:lnTo>
                  <a:lnTo>
                    <a:pt x="223" y="239"/>
                  </a:lnTo>
                  <a:lnTo>
                    <a:pt x="210" y="262"/>
                  </a:lnTo>
                  <a:lnTo>
                    <a:pt x="198" y="286"/>
                  </a:lnTo>
                  <a:lnTo>
                    <a:pt x="184" y="309"/>
                  </a:lnTo>
                  <a:lnTo>
                    <a:pt x="172" y="327"/>
                  </a:lnTo>
                  <a:lnTo>
                    <a:pt x="159" y="347"/>
                  </a:lnTo>
                  <a:lnTo>
                    <a:pt x="147" y="364"/>
                  </a:lnTo>
                  <a:lnTo>
                    <a:pt x="136" y="376"/>
                  </a:lnTo>
                  <a:lnTo>
                    <a:pt x="136" y="376"/>
                  </a:lnTo>
                  <a:lnTo>
                    <a:pt x="124" y="385"/>
                  </a:lnTo>
                  <a:lnTo>
                    <a:pt x="111" y="398"/>
                  </a:lnTo>
                  <a:lnTo>
                    <a:pt x="99" y="410"/>
                  </a:lnTo>
                  <a:lnTo>
                    <a:pt x="81" y="421"/>
                  </a:lnTo>
                  <a:lnTo>
                    <a:pt x="67" y="433"/>
                  </a:lnTo>
                  <a:lnTo>
                    <a:pt x="52" y="444"/>
                  </a:lnTo>
                  <a:lnTo>
                    <a:pt x="37" y="456"/>
                  </a:lnTo>
                  <a:lnTo>
                    <a:pt x="25" y="467"/>
                  </a:lnTo>
                  <a:lnTo>
                    <a:pt x="9" y="475"/>
                  </a:lnTo>
                  <a:lnTo>
                    <a:pt x="0" y="484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0" name="Freeform 130"/>
            <p:cNvSpPr>
              <a:spLocks/>
            </p:cNvSpPr>
            <p:nvPr/>
          </p:nvSpPr>
          <p:spPr bwMode="auto">
            <a:xfrm>
              <a:off x="3065" y="2506"/>
              <a:ext cx="245" cy="446"/>
            </a:xfrm>
            <a:custGeom>
              <a:avLst/>
              <a:gdLst/>
              <a:ahLst/>
              <a:cxnLst>
                <a:cxn ang="0">
                  <a:pos x="0" y="362"/>
                </a:cxn>
                <a:cxn ang="0">
                  <a:pos x="12" y="351"/>
                </a:cxn>
                <a:cxn ang="0">
                  <a:pos x="29" y="339"/>
                </a:cxn>
                <a:cxn ang="0">
                  <a:pos x="46" y="324"/>
                </a:cxn>
                <a:cxn ang="0">
                  <a:pos x="62" y="307"/>
                </a:cxn>
                <a:cxn ang="0">
                  <a:pos x="81" y="288"/>
                </a:cxn>
                <a:cxn ang="0">
                  <a:pos x="98" y="269"/>
                </a:cxn>
                <a:cxn ang="0">
                  <a:pos x="117" y="248"/>
                </a:cxn>
                <a:cxn ang="0">
                  <a:pos x="131" y="229"/>
                </a:cxn>
                <a:cxn ang="0">
                  <a:pos x="144" y="210"/>
                </a:cxn>
                <a:cxn ang="0">
                  <a:pos x="157" y="192"/>
                </a:cxn>
                <a:cxn ang="0">
                  <a:pos x="157" y="192"/>
                </a:cxn>
                <a:cxn ang="0">
                  <a:pos x="165" y="172"/>
                </a:cxn>
                <a:cxn ang="0">
                  <a:pos x="174" y="153"/>
                </a:cxn>
                <a:cxn ang="0">
                  <a:pos x="182" y="132"/>
                </a:cxn>
                <a:cxn ang="0">
                  <a:pos x="191" y="114"/>
                </a:cxn>
                <a:cxn ang="0">
                  <a:pos x="197" y="93"/>
                </a:cxn>
                <a:cxn ang="0">
                  <a:pos x="204" y="73"/>
                </a:cxn>
                <a:cxn ang="0">
                  <a:pos x="207" y="54"/>
                </a:cxn>
                <a:cxn ang="0">
                  <a:pos x="211" y="34"/>
                </a:cxn>
                <a:cxn ang="0">
                  <a:pos x="214" y="17"/>
                </a:cxn>
                <a:cxn ang="0">
                  <a:pos x="216" y="0"/>
                </a:cxn>
                <a:cxn ang="0">
                  <a:pos x="216" y="0"/>
                </a:cxn>
                <a:cxn ang="0">
                  <a:pos x="216" y="4"/>
                </a:cxn>
                <a:cxn ang="0">
                  <a:pos x="220" y="13"/>
                </a:cxn>
                <a:cxn ang="0">
                  <a:pos x="225" y="25"/>
                </a:cxn>
                <a:cxn ang="0">
                  <a:pos x="229" y="42"/>
                </a:cxn>
                <a:cxn ang="0">
                  <a:pos x="235" y="59"/>
                </a:cxn>
                <a:cxn ang="0">
                  <a:pos x="239" y="80"/>
                </a:cxn>
                <a:cxn ang="0">
                  <a:pos x="243" y="101"/>
                </a:cxn>
                <a:cxn ang="0">
                  <a:pos x="246" y="121"/>
                </a:cxn>
                <a:cxn ang="0">
                  <a:pos x="243" y="143"/>
                </a:cxn>
                <a:cxn ang="0">
                  <a:pos x="241" y="160"/>
                </a:cxn>
                <a:cxn ang="0">
                  <a:pos x="241" y="160"/>
                </a:cxn>
                <a:cxn ang="0">
                  <a:pos x="235" y="179"/>
                </a:cxn>
                <a:cxn ang="0">
                  <a:pos x="229" y="197"/>
                </a:cxn>
                <a:cxn ang="0">
                  <a:pos x="220" y="218"/>
                </a:cxn>
                <a:cxn ang="0">
                  <a:pos x="207" y="240"/>
                </a:cxn>
                <a:cxn ang="0">
                  <a:pos x="197" y="261"/>
                </a:cxn>
                <a:cxn ang="0">
                  <a:pos x="184" y="282"/>
                </a:cxn>
                <a:cxn ang="0">
                  <a:pos x="170" y="303"/>
                </a:cxn>
                <a:cxn ang="0">
                  <a:pos x="157" y="319"/>
                </a:cxn>
                <a:cxn ang="0">
                  <a:pos x="144" y="337"/>
                </a:cxn>
                <a:cxn ang="0">
                  <a:pos x="130" y="351"/>
                </a:cxn>
                <a:cxn ang="0">
                  <a:pos x="130" y="351"/>
                </a:cxn>
                <a:cxn ang="0">
                  <a:pos x="117" y="362"/>
                </a:cxn>
                <a:cxn ang="0">
                  <a:pos x="103" y="374"/>
                </a:cxn>
                <a:cxn ang="0">
                  <a:pos x="90" y="387"/>
                </a:cxn>
                <a:cxn ang="0">
                  <a:pos x="75" y="397"/>
                </a:cxn>
                <a:cxn ang="0">
                  <a:pos x="60" y="408"/>
                </a:cxn>
                <a:cxn ang="0">
                  <a:pos x="48" y="418"/>
                </a:cxn>
                <a:cxn ang="0">
                  <a:pos x="35" y="427"/>
                </a:cxn>
                <a:cxn ang="0">
                  <a:pos x="25" y="436"/>
                </a:cxn>
                <a:cxn ang="0">
                  <a:pos x="14" y="441"/>
                </a:cxn>
                <a:cxn ang="0">
                  <a:pos x="4" y="446"/>
                </a:cxn>
                <a:cxn ang="0">
                  <a:pos x="0" y="362"/>
                </a:cxn>
              </a:cxnLst>
              <a:rect l="0" t="0" r="r" b="b"/>
              <a:pathLst>
                <a:path w="247" h="447">
                  <a:moveTo>
                    <a:pt x="0" y="362"/>
                  </a:moveTo>
                  <a:lnTo>
                    <a:pt x="12" y="351"/>
                  </a:lnTo>
                  <a:lnTo>
                    <a:pt x="29" y="339"/>
                  </a:lnTo>
                  <a:lnTo>
                    <a:pt x="46" y="324"/>
                  </a:lnTo>
                  <a:lnTo>
                    <a:pt x="62" y="307"/>
                  </a:lnTo>
                  <a:lnTo>
                    <a:pt x="81" y="288"/>
                  </a:lnTo>
                  <a:lnTo>
                    <a:pt x="98" y="269"/>
                  </a:lnTo>
                  <a:lnTo>
                    <a:pt x="117" y="248"/>
                  </a:lnTo>
                  <a:lnTo>
                    <a:pt x="131" y="229"/>
                  </a:lnTo>
                  <a:lnTo>
                    <a:pt x="144" y="210"/>
                  </a:lnTo>
                  <a:lnTo>
                    <a:pt x="157" y="192"/>
                  </a:lnTo>
                  <a:lnTo>
                    <a:pt x="157" y="192"/>
                  </a:lnTo>
                  <a:lnTo>
                    <a:pt x="165" y="172"/>
                  </a:lnTo>
                  <a:lnTo>
                    <a:pt x="174" y="153"/>
                  </a:lnTo>
                  <a:lnTo>
                    <a:pt x="182" y="132"/>
                  </a:lnTo>
                  <a:lnTo>
                    <a:pt x="191" y="114"/>
                  </a:lnTo>
                  <a:lnTo>
                    <a:pt x="197" y="93"/>
                  </a:lnTo>
                  <a:lnTo>
                    <a:pt x="204" y="73"/>
                  </a:lnTo>
                  <a:lnTo>
                    <a:pt x="207" y="54"/>
                  </a:lnTo>
                  <a:lnTo>
                    <a:pt x="211" y="34"/>
                  </a:lnTo>
                  <a:lnTo>
                    <a:pt x="214" y="17"/>
                  </a:lnTo>
                  <a:lnTo>
                    <a:pt x="216" y="0"/>
                  </a:lnTo>
                  <a:lnTo>
                    <a:pt x="216" y="0"/>
                  </a:lnTo>
                  <a:lnTo>
                    <a:pt x="216" y="4"/>
                  </a:lnTo>
                  <a:lnTo>
                    <a:pt x="220" y="13"/>
                  </a:lnTo>
                  <a:lnTo>
                    <a:pt x="225" y="25"/>
                  </a:lnTo>
                  <a:lnTo>
                    <a:pt x="229" y="42"/>
                  </a:lnTo>
                  <a:lnTo>
                    <a:pt x="235" y="59"/>
                  </a:lnTo>
                  <a:lnTo>
                    <a:pt x="239" y="80"/>
                  </a:lnTo>
                  <a:lnTo>
                    <a:pt x="243" y="101"/>
                  </a:lnTo>
                  <a:lnTo>
                    <a:pt x="246" y="121"/>
                  </a:lnTo>
                  <a:lnTo>
                    <a:pt x="243" y="143"/>
                  </a:lnTo>
                  <a:lnTo>
                    <a:pt x="241" y="160"/>
                  </a:lnTo>
                  <a:lnTo>
                    <a:pt x="241" y="160"/>
                  </a:lnTo>
                  <a:lnTo>
                    <a:pt x="235" y="179"/>
                  </a:lnTo>
                  <a:lnTo>
                    <a:pt x="229" y="197"/>
                  </a:lnTo>
                  <a:lnTo>
                    <a:pt x="220" y="218"/>
                  </a:lnTo>
                  <a:lnTo>
                    <a:pt x="207" y="240"/>
                  </a:lnTo>
                  <a:lnTo>
                    <a:pt x="197" y="261"/>
                  </a:lnTo>
                  <a:lnTo>
                    <a:pt x="184" y="282"/>
                  </a:lnTo>
                  <a:lnTo>
                    <a:pt x="170" y="303"/>
                  </a:lnTo>
                  <a:lnTo>
                    <a:pt x="157" y="319"/>
                  </a:lnTo>
                  <a:lnTo>
                    <a:pt x="144" y="337"/>
                  </a:lnTo>
                  <a:lnTo>
                    <a:pt x="130" y="351"/>
                  </a:lnTo>
                  <a:lnTo>
                    <a:pt x="130" y="351"/>
                  </a:lnTo>
                  <a:lnTo>
                    <a:pt x="117" y="362"/>
                  </a:lnTo>
                  <a:lnTo>
                    <a:pt x="103" y="374"/>
                  </a:lnTo>
                  <a:lnTo>
                    <a:pt x="90" y="387"/>
                  </a:lnTo>
                  <a:lnTo>
                    <a:pt x="75" y="397"/>
                  </a:lnTo>
                  <a:lnTo>
                    <a:pt x="60" y="408"/>
                  </a:lnTo>
                  <a:lnTo>
                    <a:pt x="48" y="418"/>
                  </a:lnTo>
                  <a:lnTo>
                    <a:pt x="35" y="427"/>
                  </a:lnTo>
                  <a:lnTo>
                    <a:pt x="25" y="436"/>
                  </a:lnTo>
                  <a:lnTo>
                    <a:pt x="14" y="441"/>
                  </a:lnTo>
                  <a:lnTo>
                    <a:pt x="4" y="446"/>
                  </a:lnTo>
                  <a:lnTo>
                    <a:pt x="0" y="362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1" name="Freeform 131"/>
            <p:cNvSpPr>
              <a:spLocks/>
            </p:cNvSpPr>
            <p:nvPr/>
          </p:nvSpPr>
          <p:spPr bwMode="auto">
            <a:xfrm>
              <a:off x="3065" y="2506"/>
              <a:ext cx="245" cy="446"/>
            </a:xfrm>
            <a:custGeom>
              <a:avLst/>
              <a:gdLst/>
              <a:ahLst/>
              <a:cxnLst>
                <a:cxn ang="0">
                  <a:pos x="0" y="362"/>
                </a:cxn>
                <a:cxn ang="0">
                  <a:pos x="12" y="351"/>
                </a:cxn>
                <a:cxn ang="0">
                  <a:pos x="29" y="339"/>
                </a:cxn>
                <a:cxn ang="0">
                  <a:pos x="46" y="324"/>
                </a:cxn>
                <a:cxn ang="0">
                  <a:pos x="62" y="307"/>
                </a:cxn>
                <a:cxn ang="0">
                  <a:pos x="81" y="288"/>
                </a:cxn>
                <a:cxn ang="0">
                  <a:pos x="98" y="269"/>
                </a:cxn>
                <a:cxn ang="0">
                  <a:pos x="117" y="248"/>
                </a:cxn>
                <a:cxn ang="0">
                  <a:pos x="131" y="229"/>
                </a:cxn>
                <a:cxn ang="0">
                  <a:pos x="144" y="210"/>
                </a:cxn>
                <a:cxn ang="0">
                  <a:pos x="157" y="192"/>
                </a:cxn>
                <a:cxn ang="0">
                  <a:pos x="157" y="192"/>
                </a:cxn>
                <a:cxn ang="0">
                  <a:pos x="165" y="172"/>
                </a:cxn>
                <a:cxn ang="0">
                  <a:pos x="174" y="153"/>
                </a:cxn>
                <a:cxn ang="0">
                  <a:pos x="182" y="132"/>
                </a:cxn>
                <a:cxn ang="0">
                  <a:pos x="191" y="114"/>
                </a:cxn>
                <a:cxn ang="0">
                  <a:pos x="197" y="93"/>
                </a:cxn>
                <a:cxn ang="0">
                  <a:pos x="204" y="73"/>
                </a:cxn>
                <a:cxn ang="0">
                  <a:pos x="207" y="54"/>
                </a:cxn>
                <a:cxn ang="0">
                  <a:pos x="211" y="34"/>
                </a:cxn>
                <a:cxn ang="0">
                  <a:pos x="214" y="17"/>
                </a:cxn>
                <a:cxn ang="0">
                  <a:pos x="216" y="0"/>
                </a:cxn>
                <a:cxn ang="0">
                  <a:pos x="216" y="0"/>
                </a:cxn>
                <a:cxn ang="0">
                  <a:pos x="216" y="4"/>
                </a:cxn>
                <a:cxn ang="0">
                  <a:pos x="220" y="13"/>
                </a:cxn>
                <a:cxn ang="0">
                  <a:pos x="225" y="25"/>
                </a:cxn>
                <a:cxn ang="0">
                  <a:pos x="229" y="42"/>
                </a:cxn>
                <a:cxn ang="0">
                  <a:pos x="235" y="59"/>
                </a:cxn>
                <a:cxn ang="0">
                  <a:pos x="239" y="80"/>
                </a:cxn>
                <a:cxn ang="0">
                  <a:pos x="243" y="101"/>
                </a:cxn>
                <a:cxn ang="0">
                  <a:pos x="246" y="121"/>
                </a:cxn>
                <a:cxn ang="0">
                  <a:pos x="243" y="143"/>
                </a:cxn>
                <a:cxn ang="0">
                  <a:pos x="241" y="160"/>
                </a:cxn>
                <a:cxn ang="0">
                  <a:pos x="241" y="160"/>
                </a:cxn>
                <a:cxn ang="0">
                  <a:pos x="235" y="179"/>
                </a:cxn>
                <a:cxn ang="0">
                  <a:pos x="229" y="197"/>
                </a:cxn>
                <a:cxn ang="0">
                  <a:pos x="220" y="218"/>
                </a:cxn>
                <a:cxn ang="0">
                  <a:pos x="207" y="240"/>
                </a:cxn>
                <a:cxn ang="0">
                  <a:pos x="197" y="261"/>
                </a:cxn>
                <a:cxn ang="0">
                  <a:pos x="184" y="282"/>
                </a:cxn>
                <a:cxn ang="0">
                  <a:pos x="170" y="303"/>
                </a:cxn>
                <a:cxn ang="0">
                  <a:pos x="157" y="319"/>
                </a:cxn>
                <a:cxn ang="0">
                  <a:pos x="144" y="337"/>
                </a:cxn>
                <a:cxn ang="0">
                  <a:pos x="130" y="351"/>
                </a:cxn>
                <a:cxn ang="0">
                  <a:pos x="130" y="351"/>
                </a:cxn>
                <a:cxn ang="0">
                  <a:pos x="117" y="362"/>
                </a:cxn>
                <a:cxn ang="0">
                  <a:pos x="103" y="374"/>
                </a:cxn>
                <a:cxn ang="0">
                  <a:pos x="90" y="387"/>
                </a:cxn>
                <a:cxn ang="0">
                  <a:pos x="75" y="397"/>
                </a:cxn>
                <a:cxn ang="0">
                  <a:pos x="60" y="408"/>
                </a:cxn>
                <a:cxn ang="0">
                  <a:pos x="48" y="418"/>
                </a:cxn>
                <a:cxn ang="0">
                  <a:pos x="35" y="427"/>
                </a:cxn>
                <a:cxn ang="0">
                  <a:pos x="25" y="436"/>
                </a:cxn>
                <a:cxn ang="0">
                  <a:pos x="14" y="441"/>
                </a:cxn>
                <a:cxn ang="0">
                  <a:pos x="4" y="446"/>
                </a:cxn>
              </a:cxnLst>
              <a:rect l="0" t="0" r="r" b="b"/>
              <a:pathLst>
                <a:path w="247" h="447">
                  <a:moveTo>
                    <a:pt x="0" y="362"/>
                  </a:moveTo>
                  <a:lnTo>
                    <a:pt x="12" y="351"/>
                  </a:lnTo>
                  <a:lnTo>
                    <a:pt x="29" y="339"/>
                  </a:lnTo>
                  <a:lnTo>
                    <a:pt x="46" y="324"/>
                  </a:lnTo>
                  <a:lnTo>
                    <a:pt x="62" y="307"/>
                  </a:lnTo>
                  <a:lnTo>
                    <a:pt x="81" y="288"/>
                  </a:lnTo>
                  <a:lnTo>
                    <a:pt x="98" y="269"/>
                  </a:lnTo>
                  <a:lnTo>
                    <a:pt x="117" y="248"/>
                  </a:lnTo>
                  <a:lnTo>
                    <a:pt x="131" y="229"/>
                  </a:lnTo>
                  <a:lnTo>
                    <a:pt x="144" y="210"/>
                  </a:lnTo>
                  <a:lnTo>
                    <a:pt x="157" y="192"/>
                  </a:lnTo>
                  <a:lnTo>
                    <a:pt x="157" y="192"/>
                  </a:lnTo>
                  <a:lnTo>
                    <a:pt x="165" y="172"/>
                  </a:lnTo>
                  <a:lnTo>
                    <a:pt x="174" y="153"/>
                  </a:lnTo>
                  <a:lnTo>
                    <a:pt x="182" y="132"/>
                  </a:lnTo>
                  <a:lnTo>
                    <a:pt x="191" y="114"/>
                  </a:lnTo>
                  <a:lnTo>
                    <a:pt x="197" y="93"/>
                  </a:lnTo>
                  <a:lnTo>
                    <a:pt x="204" y="73"/>
                  </a:lnTo>
                  <a:lnTo>
                    <a:pt x="207" y="54"/>
                  </a:lnTo>
                  <a:lnTo>
                    <a:pt x="211" y="34"/>
                  </a:lnTo>
                  <a:lnTo>
                    <a:pt x="214" y="17"/>
                  </a:lnTo>
                  <a:lnTo>
                    <a:pt x="216" y="0"/>
                  </a:lnTo>
                  <a:lnTo>
                    <a:pt x="216" y="0"/>
                  </a:lnTo>
                  <a:lnTo>
                    <a:pt x="216" y="4"/>
                  </a:lnTo>
                  <a:lnTo>
                    <a:pt x="220" y="13"/>
                  </a:lnTo>
                  <a:lnTo>
                    <a:pt x="225" y="25"/>
                  </a:lnTo>
                  <a:lnTo>
                    <a:pt x="229" y="42"/>
                  </a:lnTo>
                  <a:lnTo>
                    <a:pt x="235" y="59"/>
                  </a:lnTo>
                  <a:lnTo>
                    <a:pt x="239" y="80"/>
                  </a:lnTo>
                  <a:lnTo>
                    <a:pt x="243" y="101"/>
                  </a:lnTo>
                  <a:lnTo>
                    <a:pt x="246" y="121"/>
                  </a:lnTo>
                  <a:lnTo>
                    <a:pt x="243" y="143"/>
                  </a:lnTo>
                  <a:lnTo>
                    <a:pt x="241" y="160"/>
                  </a:lnTo>
                  <a:lnTo>
                    <a:pt x="241" y="160"/>
                  </a:lnTo>
                  <a:lnTo>
                    <a:pt x="235" y="179"/>
                  </a:lnTo>
                  <a:lnTo>
                    <a:pt x="229" y="197"/>
                  </a:lnTo>
                  <a:lnTo>
                    <a:pt x="220" y="218"/>
                  </a:lnTo>
                  <a:lnTo>
                    <a:pt x="207" y="240"/>
                  </a:lnTo>
                  <a:lnTo>
                    <a:pt x="197" y="261"/>
                  </a:lnTo>
                  <a:lnTo>
                    <a:pt x="184" y="282"/>
                  </a:lnTo>
                  <a:lnTo>
                    <a:pt x="170" y="303"/>
                  </a:lnTo>
                  <a:lnTo>
                    <a:pt x="157" y="319"/>
                  </a:lnTo>
                  <a:lnTo>
                    <a:pt x="144" y="337"/>
                  </a:lnTo>
                  <a:lnTo>
                    <a:pt x="130" y="351"/>
                  </a:lnTo>
                  <a:lnTo>
                    <a:pt x="130" y="351"/>
                  </a:lnTo>
                  <a:lnTo>
                    <a:pt x="117" y="362"/>
                  </a:lnTo>
                  <a:lnTo>
                    <a:pt x="103" y="374"/>
                  </a:lnTo>
                  <a:lnTo>
                    <a:pt x="90" y="387"/>
                  </a:lnTo>
                  <a:lnTo>
                    <a:pt x="75" y="397"/>
                  </a:lnTo>
                  <a:lnTo>
                    <a:pt x="60" y="408"/>
                  </a:lnTo>
                  <a:lnTo>
                    <a:pt x="48" y="418"/>
                  </a:lnTo>
                  <a:lnTo>
                    <a:pt x="35" y="427"/>
                  </a:lnTo>
                  <a:lnTo>
                    <a:pt x="25" y="436"/>
                  </a:lnTo>
                  <a:lnTo>
                    <a:pt x="14" y="441"/>
                  </a:lnTo>
                  <a:lnTo>
                    <a:pt x="4" y="446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" name="Freeform 132"/>
            <p:cNvSpPr>
              <a:spLocks/>
            </p:cNvSpPr>
            <p:nvPr/>
          </p:nvSpPr>
          <p:spPr bwMode="auto">
            <a:xfrm>
              <a:off x="3074" y="2499"/>
              <a:ext cx="250" cy="447"/>
            </a:xfrm>
            <a:custGeom>
              <a:avLst/>
              <a:gdLst/>
              <a:ahLst/>
              <a:cxnLst>
                <a:cxn ang="0">
                  <a:pos x="0" y="361"/>
                </a:cxn>
                <a:cxn ang="0">
                  <a:pos x="12" y="350"/>
                </a:cxn>
                <a:cxn ang="0">
                  <a:pos x="29" y="338"/>
                </a:cxn>
                <a:cxn ang="0">
                  <a:pos x="46" y="324"/>
                </a:cxn>
                <a:cxn ang="0">
                  <a:pos x="62" y="306"/>
                </a:cxn>
                <a:cxn ang="0">
                  <a:pos x="82" y="287"/>
                </a:cxn>
                <a:cxn ang="0">
                  <a:pos x="101" y="266"/>
                </a:cxn>
                <a:cxn ang="0">
                  <a:pos x="117" y="248"/>
                </a:cxn>
                <a:cxn ang="0">
                  <a:pos x="133" y="228"/>
                </a:cxn>
                <a:cxn ang="0">
                  <a:pos x="147" y="207"/>
                </a:cxn>
                <a:cxn ang="0">
                  <a:pos x="158" y="188"/>
                </a:cxn>
                <a:cxn ang="0">
                  <a:pos x="158" y="188"/>
                </a:cxn>
                <a:cxn ang="0">
                  <a:pos x="166" y="172"/>
                </a:cxn>
                <a:cxn ang="0">
                  <a:pos x="175" y="151"/>
                </a:cxn>
                <a:cxn ang="0">
                  <a:pos x="184" y="131"/>
                </a:cxn>
                <a:cxn ang="0">
                  <a:pos x="191" y="113"/>
                </a:cxn>
                <a:cxn ang="0">
                  <a:pos x="198" y="92"/>
                </a:cxn>
                <a:cxn ang="0">
                  <a:pos x="205" y="71"/>
                </a:cxn>
                <a:cxn ang="0">
                  <a:pos x="209" y="52"/>
                </a:cxn>
                <a:cxn ang="0">
                  <a:pos x="212" y="34"/>
                </a:cxn>
                <a:cxn ang="0">
                  <a:pos x="217" y="16"/>
                </a:cxn>
                <a:cxn ang="0">
                  <a:pos x="217" y="0"/>
                </a:cxn>
                <a:cxn ang="0">
                  <a:pos x="217" y="0"/>
                </a:cxn>
                <a:cxn ang="0">
                  <a:pos x="217" y="2"/>
                </a:cxn>
                <a:cxn ang="0">
                  <a:pos x="221" y="9"/>
                </a:cxn>
                <a:cxn ang="0">
                  <a:pos x="226" y="23"/>
                </a:cxn>
                <a:cxn ang="0">
                  <a:pos x="230" y="39"/>
                </a:cxn>
                <a:cxn ang="0">
                  <a:pos x="237" y="58"/>
                </a:cxn>
                <a:cxn ang="0">
                  <a:pos x="240" y="80"/>
                </a:cxn>
                <a:cxn ang="0">
                  <a:pos x="244" y="101"/>
                </a:cxn>
                <a:cxn ang="0">
                  <a:pos x="247" y="121"/>
                </a:cxn>
                <a:cxn ang="0">
                  <a:pos x="247" y="142"/>
                </a:cxn>
                <a:cxn ang="0">
                  <a:pos x="244" y="159"/>
                </a:cxn>
                <a:cxn ang="0">
                  <a:pos x="244" y="159"/>
                </a:cxn>
                <a:cxn ang="0">
                  <a:pos x="238" y="179"/>
                </a:cxn>
                <a:cxn ang="0">
                  <a:pos x="230" y="197"/>
                </a:cxn>
                <a:cxn ang="0">
                  <a:pos x="221" y="218"/>
                </a:cxn>
                <a:cxn ang="0">
                  <a:pos x="211" y="239"/>
                </a:cxn>
                <a:cxn ang="0">
                  <a:pos x="198" y="260"/>
                </a:cxn>
                <a:cxn ang="0">
                  <a:pos x="186" y="281"/>
                </a:cxn>
                <a:cxn ang="0">
                  <a:pos x="173" y="300"/>
                </a:cxn>
                <a:cxn ang="0">
                  <a:pos x="158" y="319"/>
                </a:cxn>
                <a:cxn ang="0">
                  <a:pos x="145" y="336"/>
                </a:cxn>
                <a:cxn ang="0">
                  <a:pos x="133" y="349"/>
                </a:cxn>
                <a:cxn ang="0">
                  <a:pos x="133" y="349"/>
                </a:cxn>
                <a:cxn ang="0">
                  <a:pos x="117" y="361"/>
                </a:cxn>
                <a:cxn ang="0">
                  <a:pos x="103" y="374"/>
                </a:cxn>
                <a:cxn ang="0">
                  <a:pos x="90" y="386"/>
                </a:cxn>
                <a:cxn ang="0">
                  <a:pos x="76" y="397"/>
                </a:cxn>
                <a:cxn ang="0">
                  <a:pos x="62" y="407"/>
                </a:cxn>
                <a:cxn ang="0">
                  <a:pos x="50" y="418"/>
                </a:cxn>
                <a:cxn ang="0">
                  <a:pos x="37" y="426"/>
                </a:cxn>
                <a:cxn ang="0">
                  <a:pos x="25" y="435"/>
                </a:cxn>
                <a:cxn ang="0">
                  <a:pos x="14" y="441"/>
                </a:cxn>
                <a:cxn ang="0">
                  <a:pos x="4" y="446"/>
                </a:cxn>
                <a:cxn ang="0">
                  <a:pos x="0" y="361"/>
                </a:cxn>
              </a:cxnLst>
              <a:rect l="0" t="0" r="r" b="b"/>
              <a:pathLst>
                <a:path w="248" h="447">
                  <a:moveTo>
                    <a:pt x="0" y="361"/>
                  </a:moveTo>
                  <a:lnTo>
                    <a:pt x="12" y="350"/>
                  </a:lnTo>
                  <a:lnTo>
                    <a:pt x="29" y="338"/>
                  </a:lnTo>
                  <a:lnTo>
                    <a:pt x="46" y="324"/>
                  </a:lnTo>
                  <a:lnTo>
                    <a:pt x="62" y="306"/>
                  </a:lnTo>
                  <a:lnTo>
                    <a:pt x="82" y="287"/>
                  </a:lnTo>
                  <a:lnTo>
                    <a:pt x="101" y="266"/>
                  </a:lnTo>
                  <a:lnTo>
                    <a:pt x="117" y="248"/>
                  </a:lnTo>
                  <a:lnTo>
                    <a:pt x="133" y="228"/>
                  </a:lnTo>
                  <a:lnTo>
                    <a:pt x="147" y="207"/>
                  </a:lnTo>
                  <a:lnTo>
                    <a:pt x="158" y="188"/>
                  </a:lnTo>
                  <a:lnTo>
                    <a:pt x="158" y="188"/>
                  </a:lnTo>
                  <a:lnTo>
                    <a:pt x="166" y="172"/>
                  </a:lnTo>
                  <a:lnTo>
                    <a:pt x="175" y="151"/>
                  </a:lnTo>
                  <a:lnTo>
                    <a:pt x="184" y="131"/>
                  </a:lnTo>
                  <a:lnTo>
                    <a:pt x="191" y="113"/>
                  </a:lnTo>
                  <a:lnTo>
                    <a:pt x="198" y="92"/>
                  </a:lnTo>
                  <a:lnTo>
                    <a:pt x="205" y="71"/>
                  </a:lnTo>
                  <a:lnTo>
                    <a:pt x="209" y="52"/>
                  </a:lnTo>
                  <a:lnTo>
                    <a:pt x="212" y="34"/>
                  </a:lnTo>
                  <a:lnTo>
                    <a:pt x="217" y="16"/>
                  </a:lnTo>
                  <a:lnTo>
                    <a:pt x="217" y="0"/>
                  </a:lnTo>
                  <a:lnTo>
                    <a:pt x="217" y="0"/>
                  </a:lnTo>
                  <a:lnTo>
                    <a:pt x="217" y="2"/>
                  </a:lnTo>
                  <a:lnTo>
                    <a:pt x="221" y="9"/>
                  </a:lnTo>
                  <a:lnTo>
                    <a:pt x="226" y="23"/>
                  </a:lnTo>
                  <a:lnTo>
                    <a:pt x="230" y="39"/>
                  </a:lnTo>
                  <a:lnTo>
                    <a:pt x="237" y="58"/>
                  </a:lnTo>
                  <a:lnTo>
                    <a:pt x="240" y="80"/>
                  </a:lnTo>
                  <a:lnTo>
                    <a:pt x="244" y="101"/>
                  </a:lnTo>
                  <a:lnTo>
                    <a:pt x="247" y="121"/>
                  </a:lnTo>
                  <a:lnTo>
                    <a:pt x="247" y="142"/>
                  </a:lnTo>
                  <a:lnTo>
                    <a:pt x="244" y="159"/>
                  </a:lnTo>
                  <a:lnTo>
                    <a:pt x="244" y="159"/>
                  </a:lnTo>
                  <a:lnTo>
                    <a:pt x="238" y="179"/>
                  </a:lnTo>
                  <a:lnTo>
                    <a:pt x="230" y="197"/>
                  </a:lnTo>
                  <a:lnTo>
                    <a:pt x="221" y="218"/>
                  </a:lnTo>
                  <a:lnTo>
                    <a:pt x="211" y="239"/>
                  </a:lnTo>
                  <a:lnTo>
                    <a:pt x="198" y="260"/>
                  </a:lnTo>
                  <a:lnTo>
                    <a:pt x="186" y="281"/>
                  </a:lnTo>
                  <a:lnTo>
                    <a:pt x="173" y="300"/>
                  </a:lnTo>
                  <a:lnTo>
                    <a:pt x="158" y="319"/>
                  </a:lnTo>
                  <a:lnTo>
                    <a:pt x="145" y="336"/>
                  </a:lnTo>
                  <a:lnTo>
                    <a:pt x="133" y="349"/>
                  </a:lnTo>
                  <a:lnTo>
                    <a:pt x="133" y="349"/>
                  </a:lnTo>
                  <a:lnTo>
                    <a:pt x="117" y="361"/>
                  </a:lnTo>
                  <a:lnTo>
                    <a:pt x="103" y="374"/>
                  </a:lnTo>
                  <a:lnTo>
                    <a:pt x="90" y="386"/>
                  </a:lnTo>
                  <a:lnTo>
                    <a:pt x="76" y="397"/>
                  </a:lnTo>
                  <a:lnTo>
                    <a:pt x="62" y="407"/>
                  </a:lnTo>
                  <a:lnTo>
                    <a:pt x="50" y="418"/>
                  </a:lnTo>
                  <a:lnTo>
                    <a:pt x="37" y="426"/>
                  </a:lnTo>
                  <a:lnTo>
                    <a:pt x="25" y="435"/>
                  </a:lnTo>
                  <a:lnTo>
                    <a:pt x="14" y="441"/>
                  </a:lnTo>
                  <a:lnTo>
                    <a:pt x="4" y="446"/>
                  </a:lnTo>
                  <a:lnTo>
                    <a:pt x="0" y="361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" name="Freeform 133"/>
            <p:cNvSpPr>
              <a:spLocks/>
            </p:cNvSpPr>
            <p:nvPr/>
          </p:nvSpPr>
          <p:spPr bwMode="auto">
            <a:xfrm>
              <a:off x="3074" y="2499"/>
              <a:ext cx="250" cy="447"/>
            </a:xfrm>
            <a:custGeom>
              <a:avLst/>
              <a:gdLst/>
              <a:ahLst/>
              <a:cxnLst>
                <a:cxn ang="0">
                  <a:pos x="0" y="361"/>
                </a:cxn>
                <a:cxn ang="0">
                  <a:pos x="12" y="350"/>
                </a:cxn>
                <a:cxn ang="0">
                  <a:pos x="29" y="338"/>
                </a:cxn>
                <a:cxn ang="0">
                  <a:pos x="46" y="324"/>
                </a:cxn>
                <a:cxn ang="0">
                  <a:pos x="62" y="306"/>
                </a:cxn>
                <a:cxn ang="0">
                  <a:pos x="82" y="287"/>
                </a:cxn>
                <a:cxn ang="0">
                  <a:pos x="101" y="266"/>
                </a:cxn>
                <a:cxn ang="0">
                  <a:pos x="117" y="248"/>
                </a:cxn>
                <a:cxn ang="0">
                  <a:pos x="133" y="228"/>
                </a:cxn>
                <a:cxn ang="0">
                  <a:pos x="147" y="207"/>
                </a:cxn>
                <a:cxn ang="0">
                  <a:pos x="158" y="188"/>
                </a:cxn>
                <a:cxn ang="0">
                  <a:pos x="158" y="188"/>
                </a:cxn>
                <a:cxn ang="0">
                  <a:pos x="166" y="172"/>
                </a:cxn>
                <a:cxn ang="0">
                  <a:pos x="175" y="151"/>
                </a:cxn>
                <a:cxn ang="0">
                  <a:pos x="184" y="131"/>
                </a:cxn>
                <a:cxn ang="0">
                  <a:pos x="191" y="113"/>
                </a:cxn>
                <a:cxn ang="0">
                  <a:pos x="198" y="92"/>
                </a:cxn>
                <a:cxn ang="0">
                  <a:pos x="205" y="71"/>
                </a:cxn>
                <a:cxn ang="0">
                  <a:pos x="209" y="52"/>
                </a:cxn>
                <a:cxn ang="0">
                  <a:pos x="212" y="34"/>
                </a:cxn>
                <a:cxn ang="0">
                  <a:pos x="217" y="16"/>
                </a:cxn>
                <a:cxn ang="0">
                  <a:pos x="217" y="0"/>
                </a:cxn>
                <a:cxn ang="0">
                  <a:pos x="217" y="0"/>
                </a:cxn>
                <a:cxn ang="0">
                  <a:pos x="217" y="2"/>
                </a:cxn>
                <a:cxn ang="0">
                  <a:pos x="221" y="9"/>
                </a:cxn>
                <a:cxn ang="0">
                  <a:pos x="226" y="23"/>
                </a:cxn>
                <a:cxn ang="0">
                  <a:pos x="230" y="39"/>
                </a:cxn>
                <a:cxn ang="0">
                  <a:pos x="237" y="58"/>
                </a:cxn>
                <a:cxn ang="0">
                  <a:pos x="240" y="80"/>
                </a:cxn>
                <a:cxn ang="0">
                  <a:pos x="244" y="101"/>
                </a:cxn>
                <a:cxn ang="0">
                  <a:pos x="247" y="121"/>
                </a:cxn>
                <a:cxn ang="0">
                  <a:pos x="247" y="142"/>
                </a:cxn>
                <a:cxn ang="0">
                  <a:pos x="244" y="159"/>
                </a:cxn>
                <a:cxn ang="0">
                  <a:pos x="244" y="159"/>
                </a:cxn>
                <a:cxn ang="0">
                  <a:pos x="238" y="179"/>
                </a:cxn>
                <a:cxn ang="0">
                  <a:pos x="230" y="197"/>
                </a:cxn>
                <a:cxn ang="0">
                  <a:pos x="221" y="218"/>
                </a:cxn>
                <a:cxn ang="0">
                  <a:pos x="211" y="239"/>
                </a:cxn>
                <a:cxn ang="0">
                  <a:pos x="198" y="260"/>
                </a:cxn>
                <a:cxn ang="0">
                  <a:pos x="186" y="281"/>
                </a:cxn>
                <a:cxn ang="0">
                  <a:pos x="173" y="300"/>
                </a:cxn>
                <a:cxn ang="0">
                  <a:pos x="158" y="319"/>
                </a:cxn>
                <a:cxn ang="0">
                  <a:pos x="145" y="336"/>
                </a:cxn>
                <a:cxn ang="0">
                  <a:pos x="133" y="349"/>
                </a:cxn>
                <a:cxn ang="0">
                  <a:pos x="133" y="349"/>
                </a:cxn>
                <a:cxn ang="0">
                  <a:pos x="117" y="361"/>
                </a:cxn>
                <a:cxn ang="0">
                  <a:pos x="103" y="374"/>
                </a:cxn>
                <a:cxn ang="0">
                  <a:pos x="90" y="386"/>
                </a:cxn>
                <a:cxn ang="0">
                  <a:pos x="76" y="397"/>
                </a:cxn>
                <a:cxn ang="0">
                  <a:pos x="62" y="407"/>
                </a:cxn>
                <a:cxn ang="0">
                  <a:pos x="50" y="418"/>
                </a:cxn>
                <a:cxn ang="0">
                  <a:pos x="37" y="426"/>
                </a:cxn>
                <a:cxn ang="0">
                  <a:pos x="25" y="435"/>
                </a:cxn>
                <a:cxn ang="0">
                  <a:pos x="14" y="441"/>
                </a:cxn>
                <a:cxn ang="0">
                  <a:pos x="4" y="446"/>
                </a:cxn>
              </a:cxnLst>
              <a:rect l="0" t="0" r="r" b="b"/>
              <a:pathLst>
                <a:path w="248" h="447">
                  <a:moveTo>
                    <a:pt x="0" y="361"/>
                  </a:moveTo>
                  <a:lnTo>
                    <a:pt x="12" y="350"/>
                  </a:lnTo>
                  <a:lnTo>
                    <a:pt x="29" y="338"/>
                  </a:lnTo>
                  <a:lnTo>
                    <a:pt x="46" y="324"/>
                  </a:lnTo>
                  <a:lnTo>
                    <a:pt x="62" y="306"/>
                  </a:lnTo>
                  <a:lnTo>
                    <a:pt x="82" y="287"/>
                  </a:lnTo>
                  <a:lnTo>
                    <a:pt x="101" y="266"/>
                  </a:lnTo>
                  <a:lnTo>
                    <a:pt x="117" y="248"/>
                  </a:lnTo>
                  <a:lnTo>
                    <a:pt x="133" y="228"/>
                  </a:lnTo>
                  <a:lnTo>
                    <a:pt x="147" y="207"/>
                  </a:lnTo>
                  <a:lnTo>
                    <a:pt x="158" y="188"/>
                  </a:lnTo>
                  <a:lnTo>
                    <a:pt x="158" y="188"/>
                  </a:lnTo>
                  <a:lnTo>
                    <a:pt x="166" y="172"/>
                  </a:lnTo>
                  <a:lnTo>
                    <a:pt x="175" y="151"/>
                  </a:lnTo>
                  <a:lnTo>
                    <a:pt x="184" y="131"/>
                  </a:lnTo>
                  <a:lnTo>
                    <a:pt x="191" y="113"/>
                  </a:lnTo>
                  <a:lnTo>
                    <a:pt x="198" y="92"/>
                  </a:lnTo>
                  <a:lnTo>
                    <a:pt x="205" y="71"/>
                  </a:lnTo>
                  <a:lnTo>
                    <a:pt x="209" y="52"/>
                  </a:lnTo>
                  <a:lnTo>
                    <a:pt x="212" y="34"/>
                  </a:lnTo>
                  <a:lnTo>
                    <a:pt x="217" y="16"/>
                  </a:lnTo>
                  <a:lnTo>
                    <a:pt x="217" y="0"/>
                  </a:lnTo>
                  <a:lnTo>
                    <a:pt x="217" y="0"/>
                  </a:lnTo>
                  <a:lnTo>
                    <a:pt x="217" y="2"/>
                  </a:lnTo>
                  <a:lnTo>
                    <a:pt x="221" y="9"/>
                  </a:lnTo>
                  <a:lnTo>
                    <a:pt x="226" y="23"/>
                  </a:lnTo>
                  <a:lnTo>
                    <a:pt x="230" y="39"/>
                  </a:lnTo>
                  <a:lnTo>
                    <a:pt x="237" y="58"/>
                  </a:lnTo>
                  <a:lnTo>
                    <a:pt x="240" y="80"/>
                  </a:lnTo>
                  <a:lnTo>
                    <a:pt x="244" y="101"/>
                  </a:lnTo>
                  <a:lnTo>
                    <a:pt x="247" y="121"/>
                  </a:lnTo>
                  <a:lnTo>
                    <a:pt x="247" y="142"/>
                  </a:lnTo>
                  <a:lnTo>
                    <a:pt x="244" y="159"/>
                  </a:lnTo>
                  <a:lnTo>
                    <a:pt x="244" y="159"/>
                  </a:lnTo>
                  <a:lnTo>
                    <a:pt x="238" y="179"/>
                  </a:lnTo>
                  <a:lnTo>
                    <a:pt x="230" y="197"/>
                  </a:lnTo>
                  <a:lnTo>
                    <a:pt x="221" y="218"/>
                  </a:lnTo>
                  <a:lnTo>
                    <a:pt x="211" y="239"/>
                  </a:lnTo>
                  <a:lnTo>
                    <a:pt x="198" y="260"/>
                  </a:lnTo>
                  <a:lnTo>
                    <a:pt x="186" y="281"/>
                  </a:lnTo>
                  <a:lnTo>
                    <a:pt x="173" y="300"/>
                  </a:lnTo>
                  <a:lnTo>
                    <a:pt x="158" y="319"/>
                  </a:lnTo>
                  <a:lnTo>
                    <a:pt x="145" y="336"/>
                  </a:lnTo>
                  <a:lnTo>
                    <a:pt x="133" y="349"/>
                  </a:lnTo>
                  <a:lnTo>
                    <a:pt x="133" y="349"/>
                  </a:lnTo>
                  <a:lnTo>
                    <a:pt x="117" y="361"/>
                  </a:lnTo>
                  <a:lnTo>
                    <a:pt x="103" y="374"/>
                  </a:lnTo>
                  <a:lnTo>
                    <a:pt x="90" y="386"/>
                  </a:lnTo>
                  <a:lnTo>
                    <a:pt x="76" y="397"/>
                  </a:lnTo>
                  <a:lnTo>
                    <a:pt x="62" y="407"/>
                  </a:lnTo>
                  <a:lnTo>
                    <a:pt x="50" y="418"/>
                  </a:lnTo>
                  <a:lnTo>
                    <a:pt x="37" y="426"/>
                  </a:lnTo>
                  <a:lnTo>
                    <a:pt x="25" y="435"/>
                  </a:lnTo>
                  <a:lnTo>
                    <a:pt x="14" y="441"/>
                  </a:lnTo>
                  <a:lnTo>
                    <a:pt x="4" y="446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4" name="Freeform 134"/>
            <p:cNvSpPr>
              <a:spLocks/>
            </p:cNvSpPr>
            <p:nvPr/>
          </p:nvSpPr>
          <p:spPr bwMode="auto">
            <a:xfrm>
              <a:off x="3055" y="2607"/>
              <a:ext cx="178" cy="269"/>
            </a:xfrm>
            <a:custGeom>
              <a:avLst/>
              <a:gdLst/>
              <a:ahLst/>
              <a:cxnLst>
                <a:cxn ang="0">
                  <a:pos x="0" y="262"/>
                </a:cxn>
                <a:cxn ang="0">
                  <a:pos x="2" y="250"/>
                </a:cxn>
                <a:cxn ang="0">
                  <a:pos x="4" y="235"/>
                </a:cxn>
                <a:cxn ang="0">
                  <a:pos x="7" y="218"/>
                </a:cxn>
                <a:cxn ang="0">
                  <a:pos x="9" y="202"/>
                </a:cxn>
                <a:cxn ang="0">
                  <a:pos x="14" y="184"/>
                </a:cxn>
                <a:cxn ang="0">
                  <a:pos x="20" y="168"/>
                </a:cxn>
                <a:cxn ang="0">
                  <a:pos x="27" y="151"/>
                </a:cxn>
                <a:cxn ang="0">
                  <a:pos x="32" y="134"/>
                </a:cxn>
                <a:cxn ang="0">
                  <a:pos x="43" y="121"/>
                </a:cxn>
                <a:cxn ang="0">
                  <a:pos x="54" y="110"/>
                </a:cxn>
                <a:cxn ang="0">
                  <a:pos x="54" y="110"/>
                </a:cxn>
                <a:cxn ang="0">
                  <a:pos x="67" y="101"/>
                </a:cxn>
                <a:cxn ang="0">
                  <a:pos x="81" y="90"/>
                </a:cxn>
                <a:cxn ang="0">
                  <a:pos x="96" y="78"/>
                </a:cxn>
                <a:cxn ang="0">
                  <a:pos x="108" y="67"/>
                </a:cxn>
                <a:cxn ang="0">
                  <a:pos x="124" y="54"/>
                </a:cxn>
                <a:cxn ang="0">
                  <a:pos x="136" y="43"/>
                </a:cxn>
                <a:cxn ang="0">
                  <a:pos x="149" y="31"/>
                </a:cxn>
                <a:cxn ang="0">
                  <a:pos x="159" y="20"/>
                </a:cxn>
                <a:cxn ang="0">
                  <a:pos x="168" y="10"/>
                </a:cxn>
                <a:cxn ang="0">
                  <a:pos x="174" y="0"/>
                </a:cxn>
                <a:cxn ang="0">
                  <a:pos x="174" y="0"/>
                </a:cxn>
                <a:cxn ang="0">
                  <a:pos x="174" y="2"/>
                </a:cxn>
                <a:cxn ang="0">
                  <a:pos x="174" y="10"/>
                </a:cxn>
                <a:cxn ang="0">
                  <a:pos x="177" y="23"/>
                </a:cxn>
                <a:cxn ang="0">
                  <a:pos x="177" y="39"/>
                </a:cxn>
                <a:cxn ang="0">
                  <a:pos x="177" y="59"/>
                </a:cxn>
                <a:cxn ang="0">
                  <a:pos x="177" y="80"/>
                </a:cxn>
                <a:cxn ang="0">
                  <a:pos x="174" y="98"/>
                </a:cxn>
                <a:cxn ang="0">
                  <a:pos x="168" y="117"/>
                </a:cxn>
                <a:cxn ang="0">
                  <a:pos x="161" y="136"/>
                </a:cxn>
                <a:cxn ang="0">
                  <a:pos x="153" y="151"/>
                </a:cxn>
                <a:cxn ang="0">
                  <a:pos x="153" y="151"/>
                </a:cxn>
                <a:cxn ang="0">
                  <a:pos x="140" y="165"/>
                </a:cxn>
                <a:cxn ang="0">
                  <a:pos x="128" y="179"/>
                </a:cxn>
                <a:cxn ang="0">
                  <a:pos x="115" y="193"/>
                </a:cxn>
                <a:cxn ang="0">
                  <a:pos x="101" y="207"/>
                </a:cxn>
                <a:cxn ang="0">
                  <a:pos x="85" y="220"/>
                </a:cxn>
                <a:cxn ang="0">
                  <a:pos x="73" y="232"/>
                </a:cxn>
                <a:cxn ang="0">
                  <a:pos x="60" y="243"/>
                </a:cxn>
                <a:cxn ang="0">
                  <a:pos x="50" y="254"/>
                </a:cxn>
                <a:cxn ang="0">
                  <a:pos x="41" y="260"/>
                </a:cxn>
                <a:cxn ang="0">
                  <a:pos x="32" y="267"/>
                </a:cxn>
                <a:cxn ang="0">
                  <a:pos x="0" y="262"/>
                </a:cxn>
              </a:cxnLst>
              <a:rect l="0" t="0" r="r" b="b"/>
              <a:pathLst>
                <a:path w="178" h="268">
                  <a:moveTo>
                    <a:pt x="0" y="262"/>
                  </a:moveTo>
                  <a:lnTo>
                    <a:pt x="2" y="250"/>
                  </a:lnTo>
                  <a:lnTo>
                    <a:pt x="4" y="235"/>
                  </a:lnTo>
                  <a:lnTo>
                    <a:pt x="7" y="218"/>
                  </a:lnTo>
                  <a:lnTo>
                    <a:pt x="9" y="202"/>
                  </a:lnTo>
                  <a:lnTo>
                    <a:pt x="14" y="184"/>
                  </a:lnTo>
                  <a:lnTo>
                    <a:pt x="20" y="168"/>
                  </a:lnTo>
                  <a:lnTo>
                    <a:pt x="27" y="151"/>
                  </a:lnTo>
                  <a:lnTo>
                    <a:pt x="32" y="134"/>
                  </a:lnTo>
                  <a:lnTo>
                    <a:pt x="43" y="121"/>
                  </a:lnTo>
                  <a:lnTo>
                    <a:pt x="54" y="110"/>
                  </a:lnTo>
                  <a:lnTo>
                    <a:pt x="54" y="110"/>
                  </a:lnTo>
                  <a:lnTo>
                    <a:pt x="67" y="101"/>
                  </a:lnTo>
                  <a:lnTo>
                    <a:pt x="81" y="90"/>
                  </a:lnTo>
                  <a:lnTo>
                    <a:pt x="96" y="78"/>
                  </a:lnTo>
                  <a:lnTo>
                    <a:pt x="108" y="67"/>
                  </a:lnTo>
                  <a:lnTo>
                    <a:pt x="124" y="54"/>
                  </a:lnTo>
                  <a:lnTo>
                    <a:pt x="136" y="43"/>
                  </a:lnTo>
                  <a:lnTo>
                    <a:pt x="149" y="31"/>
                  </a:lnTo>
                  <a:lnTo>
                    <a:pt x="159" y="20"/>
                  </a:lnTo>
                  <a:lnTo>
                    <a:pt x="168" y="10"/>
                  </a:lnTo>
                  <a:lnTo>
                    <a:pt x="174" y="0"/>
                  </a:lnTo>
                  <a:lnTo>
                    <a:pt x="174" y="0"/>
                  </a:lnTo>
                  <a:lnTo>
                    <a:pt x="174" y="2"/>
                  </a:lnTo>
                  <a:lnTo>
                    <a:pt x="174" y="10"/>
                  </a:lnTo>
                  <a:lnTo>
                    <a:pt x="177" y="23"/>
                  </a:lnTo>
                  <a:lnTo>
                    <a:pt x="177" y="39"/>
                  </a:lnTo>
                  <a:lnTo>
                    <a:pt x="177" y="59"/>
                  </a:lnTo>
                  <a:lnTo>
                    <a:pt x="177" y="80"/>
                  </a:lnTo>
                  <a:lnTo>
                    <a:pt x="174" y="98"/>
                  </a:lnTo>
                  <a:lnTo>
                    <a:pt x="168" y="117"/>
                  </a:lnTo>
                  <a:lnTo>
                    <a:pt x="161" y="136"/>
                  </a:lnTo>
                  <a:lnTo>
                    <a:pt x="153" y="151"/>
                  </a:lnTo>
                  <a:lnTo>
                    <a:pt x="153" y="151"/>
                  </a:lnTo>
                  <a:lnTo>
                    <a:pt x="140" y="165"/>
                  </a:lnTo>
                  <a:lnTo>
                    <a:pt x="128" y="179"/>
                  </a:lnTo>
                  <a:lnTo>
                    <a:pt x="115" y="193"/>
                  </a:lnTo>
                  <a:lnTo>
                    <a:pt x="101" y="207"/>
                  </a:lnTo>
                  <a:lnTo>
                    <a:pt x="85" y="220"/>
                  </a:lnTo>
                  <a:lnTo>
                    <a:pt x="73" y="232"/>
                  </a:lnTo>
                  <a:lnTo>
                    <a:pt x="60" y="243"/>
                  </a:lnTo>
                  <a:lnTo>
                    <a:pt x="50" y="254"/>
                  </a:lnTo>
                  <a:lnTo>
                    <a:pt x="41" y="260"/>
                  </a:lnTo>
                  <a:lnTo>
                    <a:pt x="32" y="267"/>
                  </a:lnTo>
                  <a:lnTo>
                    <a:pt x="0" y="262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5" name="Freeform 135"/>
            <p:cNvSpPr>
              <a:spLocks/>
            </p:cNvSpPr>
            <p:nvPr/>
          </p:nvSpPr>
          <p:spPr bwMode="auto">
            <a:xfrm>
              <a:off x="3055" y="2607"/>
              <a:ext cx="178" cy="269"/>
            </a:xfrm>
            <a:custGeom>
              <a:avLst/>
              <a:gdLst/>
              <a:ahLst/>
              <a:cxnLst>
                <a:cxn ang="0">
                  <a:pos x="0" y="262"/>
                </a:cxn>
                <a:cxn ang="0">
                  <a:pos x="2" y="250"/>
                </a:cxn>
                <a:cxn ang="0">
                  <a:pos x="4" y="235"/>
                </a:cxn>
                <a:cxn ang="0">
                  <a:pos x="7" y="218"/>
                </a:cxn>
                <a:cxn ang="0">
                  <a:pos x="9" y="202"/>
                </a:cxn>
                <a:cxn ang="0">
                  <a:pos x="14" y="184"/>
                </a:cxn>
                <a:cxn ang="0">
                  <a:pos x="20" y="168"/>
                </a:cxn>
                <a:cxn ang="0">
                  <a:pos x="27" y="151"/>
                </a:cxn>
                <a:cxn ang="0">
                  <a:pos x="32" y="134"/>
                </a:cxn>
                <a:cxn ang="0">
                  <a:pos x="43" y="121"/>
                </a:cxn>
                <a:cxn ang="0">
                  <a:pos x="54" y="110"/>
                </a:cxn>
                <a:cxn ang="0">
                  <a:pos x="54" y="110"/>
                </a:cxn>
                <a:cxn ang="0">
                  <a:pos x="67" y="101"/>
                </a:cxn>
                <a:cxn ang="0">
                  <a:pos x="81" y="90"/>
                </a:cxn>
                <a:cxn ang="0">
                  <a:pos x="96" y="78"/>
                </a:cxn>
                <a:cxn ang="0">
                  <a:pos x="108" y="67"/>
                </a:cxn>
                <a:cxn ang="0">
                  <a:pos x="124" y="54"/>
                </a:cxn>
                <a:cxn ang="0">
                  <a:pos x="136" y="43"/>
                </a:cxn>
                <a:cxn ang="0">
                  <a:pos x="149" y="31"/>
                </a:cxn>
                <a:cxn ang="0">
                  <a:pos x="159" y="20"/>
                </a:cxn>
                <a:cxn ang="0">
                  <a:pos x="168" y="10"/>
                </a:cxn>
                <a:cxn ang="0">
                  <a:pos x="174" y="0"/>
                </a:cxn>
                <a:cxn ang="0">
                  <a:pos x="174" y="0"/>
                </a:cxn>
                <a:cxn ang="0">
                  <a:pos x="174" y="2"/>
                </a:cxn>
                <a:cxn ang="0">
                  <a:pos x="174" y="10"/>
                </a:cxn>
                <a:cxn ang="0">
                  <a:pos x="177" y="23"/>
                </a:cxn>
                <a:cxn ang="0">
                  <a:pos x="177" y="39"/>
                </a:cxn>
                <a:cxn ang="0">
                  <a:pos x="177" y="59"/>
                </a:cxn>
                <a:cxn ang="0">
                  <a:pos x="177" y="80"/>
                </a:cxn>
                <a:cxn ang="0">
                  <a:pos x="174" y="98"/>
                </a:cxn>
                <a:cxn ang="0">
                  <a:pos x="168" y="117"/>
                </a:cxn>
                <a:cxn ang="0">
                  <a:pos x="161" y="136"/>
                </a:cxn>
                <a:cxn ang="0">
                  <a:pos x="153" y="151"/>
                </a:cxn>
                <a:cxn ang="0">
                  <a:pos x="153" y="151"/>
                </a:cxn>
                <a:cxn ang="0">
                  <a:pos x="140" y="165"/>
                </a:cxn>
                <a:cxn ang="0">
                  <a:pos x="128" y="179"/>
                </a:cxn>
                <a:cxn ang="0">
                  <a:pos x="115" y="193"/>
                </a:cxn>
                <a:cxn ang="0">
                  <a:pos x="101" y="207"/>
                </a:cxn>
                <a:cxn ang="0">
                  <a:pos x="85" y="220"/>
                </a:cxn>
                <a:cxn ang="0">
                  <a:pos x="73" y="232"/>
                </a:cxn>
                <a:cxn ang="0">
                  <a:pos x="60" y="243"/>
                </a:cxn>
                <a:cxn ang="0">
                  <a:pos x="50" y="254"/>
                </a:cxn>
                <a:cxn ang="0">
                  <a:pos x="41" y="260"/>
                </a:cxn>
                <a:cxn ang="0">
                  <a:pos x="32" y="267"/>
                </a:cxn>
              </a:cxnLst>
              <a:rect l="0" t="0" r="r" b="b"/>
              <a:pathLst>
                <a:path w="178" h="268">
                  <a:moveTo>
                    <a:pt x="0" y="262"/>
                  </a:moveTo>
                  <a:lnTo>
                    <a:pt x="2" y="250"/>
                  </a:lnTo>
                  <a:lnTo>
                    <a:pt x="4" y="235"/>
                  </a:lnTo>
                  <a:lnTo>
                    <a:pt x="7" y="218"/>
                  </a:lnTo>
                  <a:lnTo>
                    <a:pt x="9" y="202"/>
                  </a:lnTo>
                  <a:lnTo>
                    <a:pt x="14" y="184"/>
                  </a:lnTo>
                  <a:lnTo>
                    <a:pt x="20" y="168"/>
                  </a:lnTo>
                  <a:lnTo>
                    <a:pt x="27" y="151"/>
                  </a:lnTo>
                  <a:lnTo>
                    <a:pt x="32" y="134"/>
                  </a:lnTo>
                  <a:lnTo>
                    <a:pt x="43" y="121"/>
                  </a:lnTo>
                  <a:lnTo>
                    <a:pt x="54" y="110"/>
                  </a:lnTo>
                  <a:lnTo>
                    <a:pt x="54" y="110"/>
                  </a:lnTo>
                  <a:lnTo>
                    <a:pt x="67" y="101"/>
                  </a:lnTo>
                  <a:lnTo>
                    <a:pt x="81" y="90"/>
                  </a:lnTo>
                  <a:lnTo>
                    <a:pt x="96" y="78"/>
                  </a:lnTo>
                  <a:lnTo>
                    <a:pt x="108" y="67"/>
                  </a:lnTo>
                  <a:lnTo>
                    <a:pt x="124" y="54"/>
                  </a:lnTo>
                  <a:lnTo>
                    <a:pt x="136" y="43"/>
                  </a:lnTo>
                  <a:lnTo>
                    <a:pt x="149" y="31"/>
                  </a:lnTo>
                  <a:lnTo>
                    <a:pt x="159" y="20"/>
                  </a:lnTo>
                  <a:lnTo>
                    <a:pt x="168" y="10"/>
                  </a:lnTo>
                  <a:lnTo>
                    <a:pt x="174" y="0"/>
                  </a:lnTo>
                  <a:lnTo>
                    <a:pt x="174" y="0"/>
                  </a:lnTo>
                  <a:lnTo>
                    <a:pt x="174" y="2"/>
                  </a:lnTo>
                  <a:lnTo>
                    <a:pt x="174" y="10"/>
                  </a:lnTo>
                  <a:lnTo>
                    <a:pt x="177" y="23"/>
                  </a:lnTo>
                  <a:lnTo>
                    <a:pt x="177" y="39"/>
                  </a:lnTo>
                  <a:lnTo>
                    <a:pt x="177" y="59"/>
                  </a:lnTo>
                  <a:lnTo>
                    <a:pt x="177" y="80"/>
                  </a:lnTo>
                  <a:lnTo>
                    <a:pt x="174" y="98"/>
                  </a:lnTo>
                  <a:lnTo>
                    <a:pt x="168" y="117"/>
                  </a:lnTo>
                  <a:lnTo>
                    <a:pt x="161" y="136"/>
                  </a:lnTo>
                  <a:lnTo>
                    <a:pt x="153" y="151"/>
                  </a:lnTo>
                  <a:lnTo>
                    <a:pt x="153" y="151"/>
                  </a:lnTo>
                  <a:lnTo>
                    <a:pt x="140" y="165"/>
                  </a:lnTo>
                  <a:lnTo>
                    <a:pt x="128" y="179"/>
                  </a:lnTo>
                  <a:lnTo>
                    <a:pt x="115" y="193"/>
                  </a:lnTo>
                  <a:lnTo>
                    <a:pt x="101" y="207"/>
                  </a:lnTo>
                  <a:lnTo>
                    <a:pt x="85" y="220"/>
                  </a:lnTo>
                  <a:lnTo>
                    <a:pt x="73" y="232"/>
                  </a:lnTo>
                  <a:lnTo>
                    <a:pt x="60" y="243"/>
                  </a:lnTo>
                  <a:lnTo>
                    <a:pt x="50" y="254"/>
                  </a:lnTo>
                  <a:lnTo>
                    <a:pt x="41" y="260"/>
                  </a:lnTo>
                  <a:lnTo>
                    <a:pt x="32" y="267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6" name="Freeform 136"/>
            <p:cNvSpPr>
              <a:spLocks/>
            </p:cNvSpPr>
            <p:nvPr/>
          </p:nvSpPr>
          <p:spPr bwMode="auto">
            <a:xfrm>
              <a:off x="3045" y="2619"/>
              <a:ext cx="178" cy="268"/>
            </a:xfrm>
            <a:custGeom>
              <a:avLst/>
              <a:gdLst/>
              <a:ahLst/>
              <a:cxnLst>
                <a:cxn ang="0">
                  <a:pos x="0" y="262"/>
                </a:cxn>
                <a:cxn ang="0">
                  <a:pos x="2" y="250"/>
                </a:cxn>
                <a:cxn ang="0">
                  <a:pos x="4" y="235"/>
                </a:cxn>
                <a:cxn ang="0">
                  <a:pos x="6" y="218"/>
                </a:cxn>
                <a:cxn ang="0">
                  <a:pos x="10" y="202"/>
                </a:cxn>
                <a:cxn ang="0">
                  <a:pos x="15" y="184"/>
                </a:cxn>
                <a:cxn ang="0">
                  <a:pos x="18" y="168"/>
                </a:cxn>
                <a:cxn ang="0">
                  <a:pos x="27" y="151"/>
                </a:cxn>
                <a:cxn ang="0">
                  <a:pos x="34" y="134"/>
                </a:cxn>
                <a:cxn ang="0">
                  <a:pos x="43" y="121"/>
                </a:cxn>
                <a:cxn ang="0">
                  <a:pos x="54" y="110"/>
                </a:cxn>
                <a:cxn ang="0">
                  <a:pos x="54" y="110"/>
                </a:cxn>
                <a:cxn ang="0">
                  <a:pos x="68" y="101"/>
                </a:cxn>
                <a:cxn ang="0">
                  <a:pos x="82" y="90"/>
                </a:cxn>
                <a:cxn ang="0">
                  <a:pos x="94" y="78"/>
                </a:cxn>
                <a:cxn ang="0">
                  <a:pos x="109" y="67"/>
                </a:cxn>
                <a:cxn ang="0">
                  <a:pos x="122" y="54"/>
                </a:cxn>
                <a:cxn ang="0">
                  <a:pos x="137" y="43"/>
                </a:cxn>
                <a:cxn ang="0">
                  <a:pos x="147" y="31"/>
                </a:cxn>
                <a:cxn ang="0">
                  <a:pos x="158" y="20"/>
                </a:cxn>
                <a:cxn ang="0">
                  <a:pos x="168" y="10"/>
                </a:cxn>
                <a:cxn ang="0">
                  <a:pos x="174" y="0"/>
                </a:cxn>
                <a:cxn ang="0">
                  <a:pos x="174" y="0"/>
                </a:cxn>
                <a:cxn ang="0">
                  <a:pos x="174" y="2"/>
                </a:cxn>
                <a:cxn ang="0">
                  <a:pos x="174" y="10"/>
                </a:cxn>
                <a:cxn ang="0">
                  <a:pos x="177" y="23"/>
                </a:cxn>
                <a:cxn ang="0">
                  <a:pos x="177" y="39"/>
                </a:cxn>
                <a:cxn ang="0">
                  <a:pos x="177" y="59"/>
                </a:cxn>
                <a:cxn ang="0">
                  <a:pos x="177" y="80"/>
                </a:cxn>
                <a:cxn ang="0">
                  <a:pos x="172" y="98"/>
                </a:cxn>
                <a:cxn ang="0">
                  <a:pos x="168" y="117"/>
                </a:cxn>
                <a:cxn ang="0">
                  <a:pos x="162" y="136"/>
                </a:cxn>
                <a:cxn ang="0">
                  <a:pos x="151" y="151"/>
                </a:cxn>
                <a:cxn ang="0">
                  <a:pos x="151" y="151"/>
                </a:cxn>
                <a:cxn ang="0">
                  <a:pos x="139" y="165"/>
                </a:cxn>
                <a:cxn ang="0">
                  <a:pos x="126" y="179"/>
                </a:cxn>
                <a:cxn ang="0">
                  <a:pos x="114" y="193"/>
                </a:cxn>
                <a:cxn ang="0">
                  <a:pos x="98" y="207"/>
                </a:cxn>
                <a:cxn ang="0">
                  <a:pos x="86" y="220"/>
                </a:cxn>
                <a:cxn ang="0">
                  <a:pos x="73" y="232"/>
                </a:cxn>
                <a:cxn ang="0">
                  <a:pos x="61" y="243"/>
                </a:cxn>
                <a:cxn ang="0">
                  <a:pos x="50" y="254"/>
                </a:cxn>
                <a:cxn ang="0">
                  <a:pos x="40" y="260"/>
                </a:cxn>
                <a:cxn ang="0">
                  <a:pos x="31" y="267"/>
                </a:cxn>
                <a:cxn ang="0">
                  <a:pos x="0" y="262"/>
                </a:cxn>
              </a:cxnLst>
              <a:rect l="0" t="0" r="r" b="b"/>
              <a:pathLst>
                <a:path w="178" h="268">
                  <a:moveTo>
                    <a:pt x="0" y="262"/>
                  </a:moveTo>
                  <a:lnTo>
                    <a:pt x="2" y="250"/>
                  </a:lnTo>
                  <a:lnTo>
                    <a:pt x="4" y="235"/>
                  </a:lnTo>
                  <a:lnTo>
                    <a:pt x="6" y="218"/>
                  </a:lnTo>
                  <a:lnTo>
                    <a:pt x="10" y="202"/>
                  </a:lnTo>
                  <a:lnTo>
                    <a:pt x="15" y="184"/>
                  </a:lnTo>
                  <a:lnTo>
                    <a:pt x="18" y="168"/>
                  </a:lnTo>
                  <a:lnTo>
                    <a:pt x="27" y="151"/>
                  </a:lnTo>
                  <a:lnTo>
                    <a:pt x="34" y="134"/>
                  </a:lnTo>
                  <a:lnTo>
                    <a:pt x="43" y="121"/>
                  </a:lnTo>
                  <a:lnTo>
                    <a:pt x="54" y="110"/>
                  </a:lnTo>
                  <a:lnTo>
                    <a:pt x="54" y="110"/>
                  </a:lnTo>
                  <a:lnTo>
                    <a:pt x="68" y="101"/>
                  </a:lnTo>
                  <a:lnTo>
                    <a:pt x="82" y="90"/>
                  </a:lnTo>
                  <a:lnTo>
                    <a:pt x="94" y="78"/>
                  </a:lnTo>
                  <a:lnTo>
                    <a:pt x="109" y="67"/>
                  </a:lnTo>
                  <a:lnTo>
                    <a:pt x="122" y="54"/>
                  </a:lnTo>
                  <a:lnTo>
                    <a:pt x="137" y="43"/>
                  </a:lnTo>
                  <a:lnTo>
                    <a:pt x="147" y="31"/>
                  </a:lnTo>
                  <a:lnTo>
                    <a:pt x="158" y="20"/>
                  </a:lnTo>
                  <a:lnTo>
                    <a:pt x="168" y="10"/>
                  </a:lnTo>
                  <a:lnTo>
                    <a:pt x="174" y="0"/>
                  </a:lnTo>
                  <a:lnTo>
                    <a:pt x="174" y="0"/>
                  </a:lnTo>
                  <a:lnTo>
                    <a:pt x="174" y="2"/>
                  </a:lnTo>
                  <a:lnTo>
                    <a:pt x="174" y="10"/>
                  </a:lnTo>
                  <a:lnTo>
                    <a:pt x="177" y="23"/>
                  </a:lnTo>
                  <a:lnTo>
                    <a:pt x="177" y="39"/>
                  </a:lnTo>
                  <a:lnTo>
                    <a:pt x="177" y="59"/>
                  </a:lnTo>
                  <a:lnTo>
                    <a:pt x="177" y="80"/>
                  </a:lnTo>
                  <a:lnTo>
                    <a:pt x="172" y="98"/>
                  </a:lnTo>
                  <a:lnTo>
                    <a:pt x="168" y="117"/>
                  </a:lnTo>
                  <a:lnTo>
                    <a:pt x="162" y="136"/>
                  </a:lnTo>
                  <a:lnTo>
                    <a:pt x="151" y="151"/>
                  </a:lnTo>
                  <a:lnTo>
                    <a:pt x="151" y="151"/>
                  </a:lnTo>
                  <a:lnTo>
                    <a:pt x="139" y="165"/>
                  </a:lnTo>
                  <a:lnTo>
                    <a:pt x="126" y="179"/>
                  </a:lnTo>
                  <a:lnTo>
                    <a:pt x="114" y="193"/>
                  </a:lnTo>
                  <a:lnTo>
                    <a:pt x="98" y="207"/>
                  </a:lnTo>
                  <a:lnTo>
                    <a:pt x="86" y="220"/>
                  </a:lnTo>
                  <a:lnTo>
                    <a:pt x="73" y="232"/>
                  </a:lnTo>
                  <a:lnTo>
                    <a:pt x="61" y="243"/>
                  </a:lnTo>
                  <a:lnTo>
                    <a:pt x="50" y="254"/>
                  </a:lnTo>
                  <a:lnTo>
                    <a:pt x="40" y="260"/>
                  </a:lnTo>
                  <a:lnTo>
                    <a:pt x="31" y="267"/>
                  </a:lnTo>
                  <a:lnTo>
                    <a:pt x="0" y="262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7" name="Freeform 137"/>
            <p:cNvSpPr>
              <a:spLocks/>
            </p:cNvSpPr>
            <p:nvPr/>
          </p:nvSpPr>
          <p:spPr bwMode="auto">
            <a:xfrm>
              <a:off x="3045" y="2619"/>
              <a:ext cx="178" cy="268"/>
            </a:xfrm>
            <a:custGeom>
              <a:avLst/>
              <a:gdLst/>
              <a:ahLst/>
              <a:cxnLst>
                <a:cxn ang="0">
                  <a:pos x="0" y="262"/>
                </a:cxn>
                <a:cxn ang="0">
                  <a:pos x="2" y="250"/>
                </a:cxn>
                <a:cxn ang="0">
                  <a:pos x="4" y="235"/>
                </a:cxn>
                <a:cxn ang="0">
                  <a:pos x="6" y="218"/>
                </a:cxn>
                <a:cxn ang="0">
                  <a:pos x="10" y="202"/>
                </a:cxn>
                <a:cxn ang="0">
                  <a:pos x="15" y="184"/>
                </a:cxn>
                <a:cxn ang="0">
                  <a:pos x="18" y="168"/>
                </a:cxn>
                <a:cxn ang="0">
                  <a:pos x="27" y="151"/>
                </a:cxn>
                <a:cxn ang="0">
                  <a:pos x="34" y="134"/>
                </a:cxn>
                <a:cxn ang="0">
                  <a:pos x="43" y="121"/>
                </a:cxn>
                <a:cxn ang="0">
                  <a:pos x="54" y="110"/>
                </a:cxn>
                <a:cxn ang="0">
                  <a:pos x="54" y="110"/>
                </a:cxn>
                <a:cxn ang="0">
                  <a:pos x="68" y="101"/>
                </a:cxn>
                <a:cxn ang="0">
                  <a:pos x="82" y="90"/>
                </a:cxn>
                <a:cxn ang="0">
                  <a:pos x="94" y="78"/>
                </a:cxn>
                <a:cxn ang="0">
                  <a:pos x="109" y="67"/>
                </a:cxn>
                <a:cxn ang="0">
                  <a:pos x="122" y="54"/>
                </a:cxn>
                <a:cxn ang="0">
                  <a:pos x="137" y="43"/>
                </a:cxn>
                <a:cxn ang="0">
                  <a:pos x="147" y="31"/>
                </a:cxn>
                <a:cxn ang="0">
                  <a:pos x="158" y="20"/>
                </a:cxn>
                <a:cxn ang="0">
                  <a:pos x="168" y="10"/>
                </a:cxn>
                <a:cxn ang="0">
                  <a:pos x="174" y="0"/>
                </a:cxn>
                <a:cxn ang="0">
                  <a:pos x="174" y="0"/>
                </a:cxn>
                <a:cxn ang="0">
                  <a:pos x="174" y="2"/>
                </a:cxn>
                <a:cxn ang="0">
                  <a:pos x="174" y="10"/>
                </a:cxn>
                <a:cxn ang="0">
                  <a:pos x="177" y="23"/>
                </a:cxn>
                <a:cxn ang="0">
                  <a:pos x="177" y="39"/>
                </a:cxn>
                <a:cxn ang="0">
                  <a:pos x="177" y="59"/>
                </a:cxn>
                <a:cxn ang="0">
                  <a:pos x="177" y="80"/>
                </a:cxn>
                <a:cxn ang="0">
                  <a:pos x="172" y="98"/>
                </a:cxn>
                <a:cxn ang="0">
                  <a:pos x="168" y="117"/>
                </a:cxn>
                <a:cxn ang="0">
                  <a:pos x="162" y="136"/>
                </a:cxn>
                <a:cxn ang="0">
                  <a:pos x="151" y="151"/>
                </a:cxn>
                <a:cxn ang="0">
                  <a:pos x="151" y="151"/>
                </a:cxn>
                <a:cxn ang="0">
                  <a:pos x="139" y="165"/>
                </a:cxn>
                <a:cxn ang="0">
                  <a:pos x="126" y="179"/>
                </a:cxn>
                <a:cxn ang="0">
                  <a:pos x="114" y="193"/>
                </a:cxn>
                <a:cxn ang="0">
                  <a:pos x="98" y="207"/>
                </a:cxn>
                <a:cxn ang="0">
                  <a:pos x="86" y="220"/>
                </a:cxn>
                <a:cxn ang="0">
                  <a:pos x="73" y="232"/>
                </a:cxn>
                <a:cxn ang="0">
                  <a:pos x="61" y="243"/>
                </a:cxn>
                <a:cxn ang="0">
                  <a:pos x="50" y="254"/>
                </a:cxn>
                <a:cxn ang="0">
                  <a:pos x="40" y="260"/>
                </a:cxn>
                <a:cxn ang="0">
                  <a:pos x="31" y="267"/>
                </a:cxn>
              </a:cxnLst>
              <a:rect l="0" t="0" r="r" b="b"/>
              <a:pathLst>
                <a:path w="178" h="268">
                  <a:moveTo>
                    <a:pt x="0" y="262"/>
                  </a:moveTo>
                  <a:lnTo>
                    <a:pt x="2" y="250"/>
                  </a:lnTo>
                  <a:lnTo>
                    <a:pt x="4" y="235"/>
                  </a:lnTo>
                  <a:lnTo>
                    <a:pt x="6" y="218"/>
                  </a:lnTo>
                  <a:lnTo>
                    <a:pt x="10" y="202"/>
                  </a:lnTo>
                  <a:lnTo>
                    <a:pt x="15" y="184"/>
                  </a:lnTo>
                  <a:lnTo>
                    <a:pt x="18" y="168"/>
                  </a:lnTo>
                  <a:lnTo>
                    <a:pt x="27" y="151"/>
                  </a:lnTo>
                  <a:lnTo>
                    <a:pt x="34" y="134"/>
                  </a:lnTo>
                  <a:lnTo>
                    <a:pt x="43" y="121"/>
                  </a:lnTo>
                  <a:lnTo>
                    <a:pt x="54" y="110"/>
                  </a:lnTo>
                  <a:lnTo>
                    <a:pt x="54" y="110"/>
                  </a:lnTo>
                  <a:lnTo>
                    <a:pt x="68" y="101"/>
                  </a:lnTo>
                  <a:lnTo>
                    <a:pt x="82" y="90"/>
                  </a:lnTo>
                  <a:lnTo>
                    <a:pt x="94" y="78"/>
                  </a:lnTo>
                  <a:lnTo>
                    <a:pt x="109" y="67"/>
                  </a:lnTo>
                  <a:lnTo>
                    <a:pt x="122" y="54"/>
                  </a:lnTo>
                  <a:lnTo>
                    <a:pt x="137" y="43"/>
                  </a:lnTo>
                  <a:lnTo>
                    <a:pt x="147" y="31"/>
                  </a:lnTo>
                  <a:lnTo>
                    <a:pt x="158" y="20"/>
                  </a:lnTo>
                  <a:lnTo>
                    <a:pt x="168" y="10"/>
                  </a:lnTo>
                  <a:lnTo>
                    <a:pt x="174" y="0"/>
                  </a:lnTo>
                  <a:lnTo>
                    <a:pt x="174" y="0"/>
                  </a:lnTo>
                  <a:lnTo>
                    <a:pt x="174" y="2"/>
                  </a:lnTo>
                  <a:lnTo>
                    <a:pt x="174" y="10"/>
                  </a:lnTo>
                  <a:lnTo>
                    <a:pt x="177" y="23"/>
                  </a:lnTo>
                  <a:lnTo>
                    <a:pt x="177" y="39"/>
                  </a:lnTo>
                  <a:lnTo>
                    <a:pt x="177" y="59"/>
                  </a:lnTo>
                  <a:lnTo>
                    <a:pt x="177" y="80"/>
                  </a:lnTo>
                  <a:lnTo>
                    <a:pt x="172" y="98"/>
                  </a:lnTo>
                  <a:lnTo>
                    <a:pt x="168" y="117"/>
                  </a:lnTo>
                  <a:lnTo>
                    <a:pt x="162" y="136"/>
                  </a:lnTo>
                  <a:lnTo>
                    <a:pt x="151" y="151"/>
                  </a:lnTo>
                  <a:lnTo>
                    <a:pt x="151" y="151"/>
                  </a:lnTo>
                  <a:lnTo>
                    <a:pt x="139" y="165"/>
                  </a:lnTo>
                  <a:lnTo>
                    <a:pt x="126" y="179"/>
                  </a:lnTo>
                  <a:lnTo>
                    <a:pt x="114" y="193"/>
                  </a:lnTo>
                  <a:lnTo>
                    <a:pt x="98" y="207"/>
                  </a:lnTo>
                  <a:lnTo>
                    <a:pt x="86" y="220"/>
                  </a:lnTo>
                  <a:lnTo>
                    <a:pt x="73" y="232"/>
                  </a:lnTo>
                  <a:lnTo>
                    <a:pt x="61" y="243"/>
                  </a:lnTo>
                  <a:lnTo>
                    <a:pt x="50" y="254"/>
                  </a:lnTo>
                  <a:lnTo>
                    <a:pt x="40" y="260"/>
                  </a:lnTo>
                  <a:lnTo>
                    <a:pt x="31" y="267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8" name="Freeform 138"/>
            <p:cNvSpPr>
              <a:spLocks/>
            </p:cNvSpPr>
            <p:nvPr/>
          </p:nvSpPr>
          <p:spPr bwMode="auto">
            <a:xfrm>
              <a:off x="3550" y="1896"/>
              <a:ext cx="356" cy="671"/>
            </a:xfrm>
            <a:custGeom>
              <a:avLst/>
              <a:gdLst/>
              <a:ahLst/>
              <a:cxnLst>
                <a:cxn ang="0">
                  <a:pos x="6" y="633"/>
                </a:cxn>
                <a:cxn ang="0">
                  <a:pos x="25" y="574"/>
                </a:cxn>
                <a:cxn ang="0">
                  <a:pos x="52" y="505"/>
                </a:cxn>
                <a:cxn ang="0">
                  <a:pos x="82" y="433"/>
                </a:cxn>
                <a:cxn ang="0">
                  <a:pos x="115" y="371"/>
                </a:cxn>
                <a:cxn ang="0">
                  <a:pos x="132" y="344"/>
                </a:cxn>
                <a:cxn ang="0">
                  <a:pos x="163" y="300"/>
                </a:cxn>
                <a:cxn ang="0">
                  <a:pos x="188" y="258"/>
                </a:cxn>
                <a:cxn ang="0">
                  <a:pos x="206" y="220"/>
                </a:cxn>
                <a:cxn ang="0">
                  <a:pos x="218" y="184"/>
                </a:cxn>
                <a:cxn ang="0">
                  <a:pos x="227" y="150"/>
                </a:cxn>
                <a:cxn ang="0">
                  <a:pos x="231" y="134"/>
                </a:cxn>
                <a:cxn ang="0">
                  <a:pos x="246" y="97"/>
                </a:cxn>
                <a:cxn ang="0">
                  <a:pos x="269" y="60"/>
                </a:cxn>
                <a:cxn ang="0">
                  <a:pos x="294" y="26"/>
                </a:cxn>
                <a:cxn ang="0">
                  <a:pos x="324" y="3"/>
                </a:cxn>
                <a:cxn ang="0">
                  <a:pos x="338" y="0"/>
                </a:cxn>
                <a:cxn ang="0">
                  <a:pos x="338" y="7"/>
                </a:cxn>
                <a:cxn ang="0">
                  <a:pos x="345" y="33"/>
                </a:cxn>
                <a:cxn ang="0">
                  <a:pos x="349" y="67"/>
                </a:cxn>
                <a:cxn ang="0">
                  <a:pos x="356" y="104"/>
                </a:cxn>
                <a:cxn ang="0">
                  <a:pos x="356" y="140"/>
                </a:cxn>
                <a:cxn ang="0">
                  <a:pos x="356" y="159"/>
                </a:cxn>
                <a:cxn ang="0">
                  <a:pos x="356" y="203"/>
                </a:cxn>
                <a:cxn ang="0">
                  <a:pos x="351" y="254"/>
                </a:cxn>
                <a:cxn ang="0">
                  <a:pos x="342" y="304"/>
                </a:cxn>
                <a:cxn ang="0">
                  <a:pos x="332" y="351"/>
                </a:cxn>
                <a:cxn ang="0">
                  <a:pos x="326" y="371"/>
                </a:cxn>
                <a:cxn ang="0">
                  <a:pos x="298" y="420"/>
                </a:cxn>
                <a:cxn ang="0">
                  <a:pos x="243" y="491"/>
                </a:cxn>
                <a:cxn ang="0">
                  <a:pos x="179" y="563"/>
                </a:cxn>
                <a:cxn ang="0">
                  <a:pos x="113" y="629"/>
                </a:cxn>
                <a:cxn ang="0">
                  <a:pos x="57" y="669"/>
                </a:cxn>
              </a:cxnLst>
              <a:rect l="0" t="0" r="r" b="b"/>
              <a:pathLst>
                <a:path w="357" h="670">
                  <a:moveTo>
                    <a:pt x="0" y="659"/>
                  </a:moveTo>
                  <a:lnTo>
                    <a:pt x="6" y="633"/>
                  </a:lnTo>
                  <a:lnTo>
                    <a:pt x="14" y="606"/>
                  </a:lnTo>
                  <a:lnTo>
                    <a:pt x="25" y="574"/>
                  </a:lnTo>
                  <a:lnTo>
                    <a:pt x="38" y="538"/>
                  </a:lnTo>
                  <a:lnTo>
                    <a:pt x="52" y="505"/>
                  </a:lnTo>
                  <a:lnTo>
                    <a:pt x="64" y="468"/>
                  </a:lnTo>
                  <a:lnTo>
                    <a:pt x="82" y="433"/>
                  </a:lnTo>
                  <a:lnTo>
                    <a:pt x="98" y="401"/>
                  </a:lnTo>
                  <a:lnTo>
                    <a:pt x="115" y="371"/>
                  </a:lnTo>
                  <a:lnTo>
                    <a:pt x="132" y="344"/>
                  </a:lnTo>
                  <a:lnTo>
                    <a:pt x="132" y="344"/>
                  </a:lnTo>
                  <a:lnTo>
                    <a:pt x="149" y="321"/>
                  </a:lnTo>
                  <a:lnTo>
                    <a:pt x="163" y="300"/>
                  </a:lnTo>
                  <a:lnTo>
                    <a:pt x="176" y="279"/>
                  </a:lnTo>
                  <a:lnTo>
                    <a:pt x="188" y="258"/>
                  </a:lnTo>
                  <a:lnTo>
                    <a:pt x="197" y="237"/>
                  </a:lnTo>
                  <a:lnTo>
                    <a:pt x="206" y="220"/>
                  </a:lnTo>
                  <a:lnTo>
                    <a:pt x="213" y="201"/>
                  </a:lnTo>
                  <a:lnTo>
                    <a:pt x="218" y="184"/>
                  </a:lnTo>
                  <a:lnTo>
                    <a:pt x="223" y="168"/>
                  </a:lnTo>
                  <a:lnTo>
                    <a:pt x="227" y="150"/>
                  </a:lnTo>
                  <a:lnTo>
                    <a:pt x="227" y="150"/>
                  </a:lnTo>
                  <a:lnTo>
                    <a:pt x="231" y="134"/>
                  </a:lnTo>
                  <a:lnTo>
                    <a:pt x="238" y="117"/>
                  </a:lnTo>
                  <a:lnTo>
                    <a:pt x="246" y="97"/>
                  </a:lnTo>
                  <a:lnTo>
                    <a:pt x="257" y="79"/>
                  </a:lnTo>
                  <a:lnTo>
                    <a:pt x="269" y="60"/>
                  </a:lnTo>
                  <a:lnTo>
                    <a:pt x="282" y="41"/>
                  </a:lnTo>
                  <a:lnTo>
                    <a:pt x="294" y="26"/>
                  </a:lnTo>
                  <a:lnTo>
                    <a:pt x="309" y="14"/>
                  </a:lnTo>
                  <a:lnTo>
                    <a:pt x="324" y="3"/>
                  </a:lnTo>
                  <a:lnTo>
                    <a:pt x="338" y="0"/>
                  </a:lnTo>
                  <a:lnTo>
                    <a:pt x="338" y="0"/>
                  </a:lnTo>
                  <a:lnTo>
                    <a:pt x="338" y="1"/>
                  </a:lnTo>
                  <a:lnTo>
                    <a:pt x="338" y="7"/>
                  </a:lnTo>
                  <a:lnTo>
                    <a:pt x="342" y="18"/>
                  </a:lnTo>
                  <a:lnTo>
                    <a:pt x="345" y="33"/>
                  </a:lnTo>
                  <a:lnTo>
                    <a:pt x="347" y="48"/>
                  </a:lnTo>
                  <a:lnTo>
                    <a:pt x="349" y="67"/>
                  </a:lnTo>
                  <a:lnTo>
                    <a:pt x="351" y="85"/>
                  </a:lnTo>
                  <a:lnTo>
                    <a:pt x="356" y="104"/>
                  </a:lnTo>
                  <a:lnTo>
                    <a:pt x="356" y="122"/>
                  </a:lnTo>
                  <a:lnTo>
                    <a:pt x="356" y="140"/>
                  </a:lnTo>
                  <a:lnTo>
                    <a:pt x="356" y="140"/>
                  </a:lnTo>
                  <a:lnTo>
                    <a:pt x="356" y="159"/>
                  </a:lnTo>
                  <a:lnTo>
                    <a:pt x="356" y="180"/>
                  </a:lnTo>
                  <a:lnTo>
                    <a:pt x="356" y="203"/>
                  </a:lnTo>
                  <a:lnTo>
                    <a:pt x="351" y="228"/>
                  </a:lnTo>
                  <a:lnTo>
                    <a:pt x="351" y="254"/>
                  </a:lnTo>
                  <a:lnTo>
                    <a:pt x="347" y="279"/>
                  </a:lnTo>
                  <a:lnTo>
                    <a:pt x="342" y="304"/>
                  </a:lnTo>
                  <a:lnTo>
                    <a:pt x="338" y="330"/>
                  </a:lnTo>
                  <a:lnTo>
                    <a:pt x="332" y="351"/>
                  </a:lnTo>
                  <a:lnTo>
                    <a:pt x="326" y="371"/>
                  </a:lnTo>
                  <a:lnTo>
                    <a:pt x="326" y="371"/>
                  </a:lnTo>
                  <a:lnTo>
                    <a:pt x="315" y="392"/>
                  </a:lnTo>
                  <a:lnTo>
                    <a:pt x="298" y="420"/>
                  </a:lnTo>
                  <a:lnTo>
                    <a:pt x="273" y="454"/>
                  </a:lnTo>
                  <a:lnTo>
                    <a:pt x="243" y="491"/>
                  </a:lnTo>
                  <a:lnTo>
                    <a:pt x="214" y="528"/>
                  </a:lnTo>
                  <a:lnTo>
                    <a:pt x="179" y="563"/>
                  </a:lnTo>
                  <a:lnTo>
                    <a:pt x="145" y="599"/>
                  </a:lnTo>
                  <a:lnTo>
                    <a:pt x="113" y="629"/>
                  </a:lnTo>
                  <a:lnTo>
                    <a:pt x="82" y="654"/>
                  </a:lnTo>
                  <a:lnTo>
                    <a:pt x="57" y="669"/>
                  </a:lnTo>
                  <a:lnTo>
                    <a:pt x="0" y="659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9" name="Freeform 139"/>
            <p:cNvSpPr>
              <a:spLocks/>
            </p:cNvSpPr>
            <p:nvPr/>
          </p:nvSpPr>
          <p:spPr bwMode="auto">
            <a:xfrm>
              <a:off x="3550" y="1896"/>
              <a:ext cx="356" cy="671"/>
            </a:xfrm>
            <a:custGeom>
              <a:avLst/>
              <a:gdLst/>
              <a:ahLst/>
              <a:cxnLst>
                <a:cxn ang="0">
                  <a:pos x="6" y="633"/>
                </a:cxn>
                <a:cxn ang="0">
                  <a:pos x="25" y="574"/>
                </a:cxn>
                <a:cxn ang="0">
                  <a:pos x="52" y="505"/>
                </a:cxn>
                <a:cxn ang="0">
                  <a:pos x="82" y="433"/>
                </a:cxn>
                <a:cxn ang="0">
                  <a:pos x="115" y="371"/>
                </a:cxn>
                <a:cxn ang="0">
                  <a:pos x="132" y="344"/>
                </a:cxn>
                <a:cxn ang="0">
                  <a:pos x="163" y="300"/>
                </a:cxn>
                <a:cxn ang="0">
                  <a:pos x="188" y="258"/>
                </a:cxn>
                <a:cxn ang="0">
                  <a:pos x="206" y="220"/>
                </a:cxn>
                <a:cxn ang="0">
                  <a:pos x="218" y="184"/>
                </a:cxn>
                <a:cxn ang="0">
                  <a:pos x="227" y="150"/>
                </a:cxn>
                <a:cxn ang="0">
                  <a:pos x="231" y="134"/>
                </a:cxn>
                <a:cxn ang="0">
                  <a:pos x="246" y="97"/>
                </a:cxn>
                <a:cxn ang="0">
                  <a:pos x="269" y="60"/>
                </a:cxn>
                <a:cxn ang="0">
                  <a:pos x="294" y="26"/>
                </a:cxn>
                <a:cxn ang="0">
                  <a:pos x="324" y="3"/>
                </a:cxn>
                <a:cxn ang="0">
                  <a:pos x="338" y="0"/>
                </a:cxn>
                <a:cxn ang="0">
                  <a:pos x="338" y="7"/>
                </a:cxn>
                <a:cxn ang="0">
                  <a:pos x="345" y="33"/>
                </a:cxn>
                <a:cxn ang="0">
                  <a:pos x="349" y="67"/>
                </a:cxn>
                <a:cxn ang="0">
                  <a:pos x="356" y="104"/>
                </a:cxn>
                <a:cxn ang="0">
                  <a:pos x="356" y="140"/>
                </a:cxn>
                <a:cxn ang="0">
                  <a:pos x="356" y="159"/>
                </a:cxn>
                <a:cxn ang="0">
                  <a:pos x="356" y="203"/>
                </a:cxn>
                <a:cxn ang="0">
                  <a:pos x="351" y="254"/>
                </a:cxn>
                <a:cxn ang="0">
                  <a:pos x="342" y="304"/>
                </a:cxn>
                <a:cxn ang="0">
                  <a:pos x="332" y="351"/>
                </a:cxn>
                <a:cxn ang="0">
                  <a:pos x="326" y="371"/>
                </a:cxn>
                <a:cxn ang="0">
                  <a:pos x="298" y="420"/>
                </a:cxn>
                <a:cxn ang="0">
                  <a:pos x="243" y="491"/>
                </a:cxn>
                <a:cxn ang="0">
                  <a:pos x="179" y="563"/>
                </a:cxn>
                <a:cxn ang="0">
                  <a:pos x="113" y="629"/>
                </a:cxn>
                <a:cxn ang="0">
                  <a:pos x="57" y="669"/>
                </a:cxn>
              </a:cxnLst>
              <a:rect l="0" t="0" r="r" b="b"/>
              <a:pathLst>
                <a:path w="357" h="670">
                  <a:moveTo>
                    <a:pt x="0" y="659"/>
                  </a:moveTo>
                  <a:lnTo>
                    <a:pt x="6" y="633"/>
                  </a:lnTo>
                  <a:lnTo>
                    <a:pt x="14" y="606"/>
                  </a:lnTo>
                  <a:lnTo>
                    <a:pt x="25" y="574"/>
                  </a:lnTo>
                  <a:lnTo>
                    <a:pt x="38" y="538"/>
                  </a:lnTo>
                  <a:lnTo>
                    <a:pt x="52" y="505"/>
                  </a:lnTo>
                  <a:lnTo>
                    <a:pt x="64" y="468"/>
                  </a:lnTo>
                  <a:lnTo>
                    <a:pt x="82" y="433"/>
                  </a:lnTo>
                  <a:lnTo>
                    <a:pt x="98" y="401"/>
                  </a:lnTo>
                  <a:lnTo>
                    <a:pt x="115" y="371"/>
                  </a:lnTo>
                  <a:lnTo>
                    <a:pt x="132" y="344"/>
                  </a:lnTo>
                  <a:lnTo>
                    <a:pt x="132" y="344"/>
                  </a:lnTo>
                  <a:lnTo>
                    <a:pt x="149" y="321"/>
                  </a:lnTo>
                  <a:lnTo>
                    <a:pt x="163" y="300"/>
                  </a:lnTo>
                  <a:lnTo>
                    <a:pt x="176" y="279"/>
                  </a:lnTo>
                  <a:lnTo>
                    <a:pt x="188" y="258"/>
                  </a:lnTo>
                  <a:lnTo>
                    <a:pt x="197" y="237"/>
                  </a:lnTo>
                  <a:lnTo>
                    <a:pt x="206" y="220"/>
                  </a:lnTo>
                  <a:lnTo>
                    <a:pt x="213" y="201"/>
                  </a:lnTo>
                  <a:lnTo>
                    <a:pt x="218" y="184"/>
                  </a:lnTo>
                  <a:lnTo>
                    <a:pt x="223" y="168"/>
                  </a:lnTo>
                  <a:lnTo>
                    <a:pt x="227" y="150"/>
                  </a:lnTo>
                  <a:lnTo>
                    <a:pt x="227" y="150"/>
                  </a:lnTo>
                  <a:lnTo>
                    <a:pt x="231" y="134"/>
                  </a:lnTo>
                  <a:lnTo>
                    <a:pt x="238" y="117"/>
                  </a:lnTo>
                  <a:lnTo>
                    <a:pt x="246" y="97"/>
                  </a:lnTo>
                  <a:lnTo>
                    <a:pt x="257" y="79"/>
                  </a:lnTo>
                  <a:lnTo>
                    <a:pt x="269" y="60"/>
                  </a:lnTo>
                  <a:lnTo>
                    <a:pt x="282" y="41"/>
                  </a:lnTo>
                  <a:lnTo>
                    <a:pt x="294" y="26"/>
                  </a:lnTo>
                  <a:lnTo>
                    <a:pt x="309" y="14"/>
                  </a:lnTo>
                  <a:lnTo>
                    <a:pt x="324" y="3"/>
                  </a:lnTo>
                  <a:lnTo>
                    <a:pt x="338" y="0"/>
                  </a:lnTo>
                  <a:lnTo>
                    <a:pt x="338" y="0"/>
                  </a:lnTo>
                  <a:lnTo>
                    <a:pt x="338" y="1"/>
                  </a:lnTo>
                  <a:lnTo>
                    <a:pt x="338" y="7"/>
                  </a:lnTo>
                  <a:lnTo>
                    <a:pt x="342" y="18"/>
                  </a:lnTo>
                  <a:lnTo>
                    <a:pt x="345" y="33"/>
                  </a:lnTo>
                  <a:lnTo>
                    <a:pt x="347" y="48"/>
                  </a:lnTo>
                  <a:lnTo>
                    <a:pt x="349" y="67"/>
                  </a:lnTo>
                  <a:lnTo>
                    <a:pt x="351" y="85"/>
                  </a:lnTo>
                  <a:lnTo>
                    <a:pt x="356" y="104"/>
                  </a:lnTo>
                  <a:lnTo>
                    <a:pt x="356" y="122"/>
                  </a:lnTo>
                  <a:lnTo>
                    <a:pt x="356" y="140"/>
                  </a:lnTo>
                  <a:lnTo>
                    <a:pt x="356" y="140"/>
                  </a:lnTo>
                  <a:lnTo>
                    <a:pt x="356" y="159"/>
                  </a:lnTo>
                  <a:lnTo>
                    <a:pt x="356" y="180"/>
                  </a:lnTo>
                  <a:lnTo>
                    <a:pt x="356" y="203"/>
                  </a:lnTo>
                  <a:lnTo>
                    <a:pt x="351" y="228"/>
                  </a:lnTo>
                  <a:lnTo>
                    <a:pt x="351" y="254"/>
                  </a:lnTo>
                  <a:lnTo>
                    <a:pt x="347" y="279"/>
                  </a:lnTo>
                  <a:lnTo>
                    <a:pt x="342" y="304"/>
                  </a:lnTo>
                  <a:lnTo>
                    <a:pt x="338" y="330"/>
                  </a:lnTo>
                  <a:lnTo>
                    <a:pt x="332" y="351"/>
                  </a:lnTo>
                  <a:lnTo>
                    <a:pt x="326" y="371"/>
                  </a:lnTo>
                  <a:lnTo>
                    <a:pt x="326" y="371"/>
                  </a:lnTo>
                  <a:lnTo>
                    <a:pt x="315" y="392"/>
                  </a:lnTo>
                  <a:lnTo>
                    <a:pt x="298" y="420"/>
                  </a:lnTo>
                  <a:lnTo>
                    <a:pt x="273" y="454"/>
                  </a:lnTo>
                  <a:lnTo>
                    <a:pt x="243" y="491"/>
                  </a:lnTo>
                  <a:lnTo>
                    <a:pt x="214" y="528"/>
                  </a:lnTo>
                  <a:lnTo>
                    <a:pt x="179" y="563"/>
                  </a:lnTo>
                  <a:lnTo>
                    <a:pt x="145" y="599"/>
                  </a:lnTo>
                  <a:lnTo>
                    <a:pt x="113" y="629"/>
                  </a:lnTo>
                  <a:lnTo>
                    <a:pt x="82" y="654"/>
                  </a:lnTo>
                  <a:lnTo>
                    <a:pt x="57" y="669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0" name="Freeform 140"/>
            <p:cNvSpPr>
              <a:spLocks/>
            </p:cNvSpPr>
            <p:nvPr/>
          </p:nvSpPr>
          <p:spPr bwMode="auto">
            <a:xfrm>
              <a:off x="3540" y="1877"/>
              <a:ext cx="359" cy="672"/>
            </a:xfrm>
            <a:custGeom>
              <a:avLst/>
              <a:gdLst/>
              <a:ahLst/>
              <a:cxnLst>
                <a:cxn ang="0">
                  <a:pos x="7" y="633"/>
                </a:cxn>
                <a:cxn ang="0">
                  <a:pos x="26" y="574"/>
                </a:cxn>
                <a:cxn ang="0">
                  <a:pos x="51" y="505"/>
                </a:cxn>
                <a:cxn ang="0">
                  <a:pos x="83" y="433"/>
                </a:cxn>
                <a:cxn ang="0">
                  <a:pos x="117" y="371"/>
                </a:cxn>
                <a:cxn ang="0">
                  <a:pos x="134" y="344"/>
                </a:cxn>
                <a:cxn ang="0">
                  <a:pos x="166" y="300"/>
                </a:cxn>
                <a:cxn ang="0">
                  <a:pos x="189" y="258"/>
                </a:cxn>
                <a:cxn ang="0">
                  <a:pos x="208" y="220"/>
                </a:cxn>
                <a:cxn ang="0">
                  <a:pos x="219" y="184"/>
                </a:cxn>
                <a:cxn ang="0">
                  <a:pos x="226" y="150"/>
                </a:cxn>
                <a:cxn ang="0">
                  <a:pos x="231" y="134"/>
                </a:cxn>
                <a:cxn ang="0">
                  <a:pos x="248" y="97"/>
                </a:cxn>
                <a:cxn ang="0">
                  <a:pos x="269" y="60"/>
                </a:cxn>
                <a:cxn ang="0">
                  <a:pos x="297" y="26"/>
                </a:cxn>
                <a:cxn ang="0">
                  <a:pos x="324" y="3"/>
                </a:cxn>
                <a:cxn ang="0">
                  <a:pos x="339" y="0"/>
                </a:cxn>
                <a:cxn ang="0">
                  <a:pos x="341" y="7"/>
                </a:cxn>
                <a:cxn ang="0">
                  <a:pos x="348" y="33"/>
                </a:cxn>
                <a:cxn ang="0">
                  <a:pos x="351" y="67"/>
                </a:cxn>
                <a:cxn ang="0">
                  <a:pos x="355" y="104"/>
                </a:cxn>
                <a:cxn ang="0">
                  <a:pos x="358" y="140"/>
                </a:cxn>
                <a:cxn ang="0">
                  <a:pos x="358" y="159"/>
                </a:cxn>
                <a:cxn ang="0">
                  <a:pos x="355" y="203"/>
                </a:cxn>
                <a:cxn ang="0">
                  <a:pos x="351" y="254"/>
                </a:cxn>
                <a:cxn ang="0">
                  <a:pos x="345" y="304"/>
                </a:cxn>
                <a:cxn ang="0">
                  <a:pos x="334" y="351"/>
                </a:cxn>
                <a:cxn ang="0">
                  <a:pos x="328" y="371"/>
                </a:cxn>
                <a:cxn ang="0">
                  <a:pos x="299" y="420"/>
                </a:cxn>
                <a:cxn ang="0">
                  <a:pos x="246" y="491"/>
                </a:cxn>
                <a:cxn ang="0">
                  <a:pos x="180" y="563"/>
                </a:cxn>
                <a:cxn ang="0">
                  <a:pos x="113" y="629"/>
                </a:cxn>
                <a:cxn ang="0">
                  <a:pos x="56" y="669"/>
                </a:cxn>
              </a:cxnLst>
              <a:rect l="0" t="0" r="r" b="b"/>
              <a:pathLst>
                <a:path w="359" h="670">
                  <a:moveTo>
                    <a:pt x="0" y="659"/>
                  </a:moveTo>
                  <a:lnTo>
                    <a:pt x="7" y="633"/>
                  </a:lnTo>
                  <a:lnTo>
                    <a:pt x="16" y="606"/>
                  </a:lnTo>
                  <a:lnTo>
                    <a:pt x="26" y="574"/>
                  </a:lnTo>
                  <a:lnTo>
                    <a:pt x="37" y="538"/>
                  </a:lnTo>
                  <a:lnTo>
                    <a:pt x="51" y="505"/>
                  </a:lnTo>
                  <a:lnTo>
                    <a:pt x="67" y="468"/>
                  </a:lnTo>
                  <a:lnTo>
                    <a:pt x="83" y="433"/>
                  </a:lnTo>
                  <a:lnTo>
                    <a:pt x="99" y="401"/>
                  </a:lnTo>
                  <a:lnTo>
                    <a:pt x="117" y="371"/>
                  </a:lnTo>
                  <a:lnTo>
                    <a:pt x="134" y="344"/>
                  </a:lnTo>
                  <a:lnTo>
                    <a:pt x="134" y="344"/>
                  </a:lnTo>
                  <a:lnTo>
                    <a:pt x="150" y="321"/>
                  </a:lnTo>
                  <a:lnTo>
                    <a:pt x="166" y="300"/>
                  </a:lnTo>
                  <a:lnTo>
                    <a:pt x="178" y="279"/>
                  </a:lnTo>
                  <a:lnTo>
                    <a:pt x="189" y="258"/>
                  </a:lnTo>
                  <a:lnTo>
                    <a:pt x="200" y="237"/>
                  </a:lnTo>
                  <a:lnTo>
                    <a:pt x="208" y="220"/>
                  </a:lnTo>
                  <a:lnTo>
                    <a:pt x="214" y="201"/>
                  </a:lnTo>
                  <a:lnTo>
                    <a:pt x="219" y="184"/>
                  </a:lnTo>
                  <a:lnTo>
                    <a:pt x="225" y="168"/>
                  </a:lnTo>
                  <a:lnTo>
                    <a:pt x="226" y="150"/>
                  </a:lnTo>
                  <a:lnTo>
                    <a:pt x="226" y="150"/>
                  </a:lnTo>
                  <a:lnTo>
                    <a:pt x="231" y="134"/>
                  </a:lnTo>
                  <a:lnTo>
                    <a:pt x="240" y="117"/>
                  </a:lnTo>
                  <a:lnTo>
                    <a:pt x="248" y="97"/>
                  </a:lnTo>
                  <a:lnTo>
                    <a:pt x="258" y="79"/>
                  </a:lnTo>
                  <a:lnTo>
                    <a:pt x="269" y="60"/>
                  </a:lnTo>
                  <a:lnTo>
                    <a:pt x="281" y="41"/>
                  </a:lnTo>
                  <a:lnTo>
                    <a:pt x="297" y="26"/>
                  </a:lnTo>
                  <a:lnTo>
                    <a:pt x="311" y="14"/>
                  </a:lnTo>
                  <a:lnTo>
                    <a:pt x="324" y="3"/>
                  </a:lnTo>
                  <a:lnTo>
                    <a:pt x="339" y="0"/>
                  </a:lnTo>
                  <a:lnTo>
                    <a:pt x="339" y="0"/>
                  </a:lnTo>
                  <a:lnTo>
                    <a:pt x="341" y="1"/>
                  </a:lnTo>
                  <a:lnTo>
                    <a:pt x="341" y="7"/>
                  </a:lnTo>
                  <a:lnTo>
                    <a:pt x="343" y="18"/>
                  </a:lnTo>
                  <a:lnTo>
                    <a:pt x="348" y="33"/>
                  </a:lnTo>
                  <a:lnTo>
                    <a:pt x="350" y="48"/>
                  </a:lnTo>
                  <a:lnTo>
                    <a:pt x="351" y="67"/>
                  </a:lnTo>
                  <a:lnTo>
                    <a:pt x="353" y="85"/>
                  </a:lnTo>
                  <a:lnTo>
                    <a:pt x="355" y="104"/>
                  </a:lnTo>
                  <a:lnTo>
                    <a:pt x="358" y="122"/>
                  </a:lnTo>
                  <a:lnTo>
                    <a:pt x="358" y="140"/>
                  </a:lnTo>
                  <a:lnTo>
                    <a:pt x="358" y="140"/>
                  </a:lnTo>
                  <a:lnTo>
                    <a:pt x="358" y="159"/>
                  </a:lnTo>
                  <a:lnTo>
                    <a:pt x="358" y="180"/>
                  </a:lnTo>
                  <a:lnTo>
                    <a:pt x="355" y="203"/>
                  </a:lnTo>
                  <a:lnTo>
                    <a:pt x="353" y="228"/>
                  </a:lnTo>
                  <a:lnTo>
                    <a:pt x="351" y="254"/>
                  </a:lnTo>
                  <a:lnTo>
                    <a:pt x="350" y="279"/>
                  </a:lnTo>
                  <a:lnTo>
                    <a:pt x="345" y="304"/>
                  </a:lnTo>
                  <a:lnTo>
                    <a:pt x="341" y="330"/>
                  </a:lnTo>
                  <a:lnTo>
                    <a:pt x="334" y="351"/>
                  </a:lnTo>
                  <a:lnTo>
                    <a:pt x="328" y="371"/>
                  </a:lnTo>
                  <a:lnTo>
                    <a:pt x="328" y="371"/>
                  </a:lnTo>
                  <a:lnTo>
                    <a:pt x="318" y="392"/>
                  </a:lnTo>
                  <a:lnTo>
                    <a:pt x="299" y="420"/>
                  </a:lnTo>
                  <a:lnTo>
                    <a:pt x="276" y="454"/>
                  </a:lnTo>
                  <a:lnTo>
                    <a:pt x="246" y="491"/>
                  </a:lnTo>
                  <a:lnTo>
                    <a:pt x="214" y="528"/>
                  </a:lnTo>
                  <a:lnTo>
                    <a:pt x="180" y="563"/>
                  </a:lnTo>
                  <a:lnTo>
                    <a:pt x="147" y="599"/>
                  </a:lnTo>
                  <a:lnTo>
                    <a:pt x="113" y="629"/>
                  </a:lnTo>
                  <a:lnTo>
                    <a:pt x="83" y="654"/>
                  </a:lnTo>
                  <a:lnTo>
                    <a:pt x="56" y="669"/>
                  </a:lnTo>
                  <a:lnTo>
                    <a:pt x="0" y="659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" name="Freeform 141"/>
            <p:cNvSpPr>
              <a:spLocks/>
            </p:cNvSpPr>
            <p:nvPr/>
          </p:nvSpPr>
          <p:spPr bwMode="auto">
            <a:xfrm>
              <a:off x="3540" y="1877"/>
              <a:ext cx="359" cy="672"/>
            </a:xfrm>
            <a:custGeom>
              <a:avLst/>
              <a:gdLst/>
              <a:ahLst/>
              <a:cxnLst>
                <a:cxn ang="0">
                  <a:pos x="7" y="633"/>
                </a:cxn>
                <a:cxn ang="0">
                  <a:pos x="26" y="574"/>
                </a:cxn>
                <a:cxn ang="0">
                  <a:pos x="51" y="505"/>
                </a:cxn>
                <a:cxn ang="0">
                  <a:pos x="83" y="433"/>
                </a:cxn>
                <a:cxn ang="0">
                  <a:pos x="117" y="371"/>
                </a:cxn>
                <a:cxn ang="0">
                  <a:pos x="134" y="344"/>
                </a:cxn>
                <a:cxn ang="0">
                  <a:pos x="166" y="300"/>
                </a:cxn>
                <a:cxn ang="0">
                  <a:pos x="189" y="258"/>
                </a:cxn>
                <a:cxn ang="0">
                  <a:pos x="208" y="220"/>
                </a:cxn>
                <a:cxn ang="0">
                  <a:pos x="219" y="184"/>
                </a:cxn>
                <a:cxn ang="0">
                  <a:pos x="226" y="150"/>
                </a:cxn>
                <a:cxn ang="0">
                  <a:pos x="231" y="134"/>
                </a:cxn>
                <a:cxn ang="0">
                  <a:pos x="248" y="97"/>
                </a:cxn>
                <a:cxn ang="0">
                  <a:pos x="269" y="60"/>
                </a:cxn>
                <a:cxn ang="0">
                  <a:pos x="297" y="26"/>
                </a:cxn>
                <a:cxn ang="0">
                  <a:pos x="324" y="3"/>
                </a:cxn>
                <a:cxn ang="0">
                  <a:pos x="339" y="0"/>
                </a:cxn>
                <a:cxn ang="0">
                  <a:pos x="341" y="7"/>
                </a:cxn>
                <a:cxn ang="0">
                  <a:pos x="348" y="33"/>
                </a:cxn>
                <a:cxn ang="0">
                  <a:pos x="351" y="67"/>
                </a:cxn>
                <a:cxn ang="0">
                  <a:pos x="355" y="104"/>
                </a:cxn>
                <a:cxn ang="0">
                  <a:pos x="358" y="140"/>
                </a:cxn>
                <a:cxn ang="0">
                  <a:pos x="358" y="159"/>
                </a:cxn>
                <a:cxn ang="0">
                  <a:pos x="355" y="203"/>
                </a:cxn>
                <a:cxn ang="0">
                  <a:pos x="351" y="254"/>
                </a:cxn>
                <a:cxn ang="0">
                  <a:pos x="345" y="304"/>
                </a:cxn>
                <a:cxn ang="0">
                  <a:pos x="334" y="351"/>
                </a:cxn>
                <a:cxn ang="0">
                  <a:pos x="328" y="371"/>
                </a:cxn>
                <a:cxn ang="0">
                  <a:pos x="299" y="420"/>
                </a:cxn>
                <a:cxn ang="0">
                  <a:pos x="246" y="491"/>
                </a:cxn>
                <a:cxn ang="0">
                  <a:pos x="180" y="563"/>
                </a:cxn>
                <a:cxn ang="0">
                  <a:pos x="113" y="629"/>
                </a:cxn>
                <a:cxn ang="0">
                  <a:pos x="56" y="669"/>
                </a:cxn>
              </a:cxnLst>
              <a:rect l="0" t="0" r="r" b="b"/>
              <a:pathLst>
                <a:path w="359" h="670">
                  <a:moveTo>
                    <a:pt x="0" y="659"/>
                  </a:moveTo>
                  <a:lnTo>
                    <a:pt x="7" y="633"/>
                  </a:lnTo>
                  <a:lnTo>
                    <a:pt x="16" y="606"/>
                  </a:lnTo>
                  <a:lnTo>
                    <a:pt x="26" y="574"/>
                  </a:lnTo>
                  <a:lnTo>
                    <a:pt x="37" y="538"/>
                  </a:lnTo>
                  <a:lnTo>
                    <a:pt x="51" y="505"/>
                  </a:lnTo>
                  <a:lnTo>
                    <a:pt x="67" y="468"/>
                  </a:lnTo>
                  <a:lnTo>
                    <a:pt x="83" y="433"/>
                  </a:lnTo>
                  <a:lnTo>
                    <a:pt x="99" y="401"/>
                  </a:lnTo>
                  <a:lnTo>
                    <a:pt x="117" y="371"/>
                  </a:lnTo>
                  <a:lnTo>
                    <a:pt x="134" y="344"/>
                  </a:lnTo>
                  <a:lnTo>
                    <a:pt x="134" y="344"/>
                  </a:lnTo>
                  <a:lnTo>
                    <a:pt x="150" y="321"/>
                  </a:lnTo>
                  <a:lnTo>
                    <a:pt x="166" y="300"/>
                  </a:lnTo>
                  <a:lnTo>
                    <a:pt x="178" y="279"/>
                  </a:lnTo>
                  <a:lnTo>
                    <a:pt x="189" y="258"/>
                  </a:lnTo>
                  <a:lnTo>
                    <a:pt x="200" y="237"/>
                  </a:lnTo>
                  <a:lnTo>
                    <a:pt x="208" y="220"/>
                  </a:lnTo>
                  <a:lnTo>
                    <a:pt x="214" y="201"/>
                  </a:lnTo>
                  <a:lnTo>
                    <a:pt x="219" y="184"/>
                  </a:lnTo>
                  <a:lnTo>
                    <a:pt x="225" y="168"/>
                  </a:lnTo>
                  <a:lnTo>
                    <a:pt x="226" y="150"/>
                  </a:lnTo>
                  <a:lnTo>
                    <a:pt x="226" y="150"/>
                  </a:lnTo>
                  <a:lnTo>
                    <a:pt x="231" y="134"/>
                  </a:lnTo>
                  <a:lnTo>
                    <a:pt x="240" y="117"/>
                  </a:lnTo>
                  <a:lnTo>
                    <a:pt x="248" y="97"/>
                  </a:lnTo>
                  <a:lnTo>
                    <a:pt x="258" y="79"/>
                  </a:lnTo>
                  <a:lnTo>
                    <a:pt x="269" y="60"/>
                  </a:lnTo>
                  <a:lnTo>
                    <a:pt x="281" y="41"/>
                  </a:lnTo>
                  <a:lnTo>
                    <a:pt x="297" y="26"/>
                  </a:lnTo>
                  <a:lnTo>
                    <a:pt x="311" y="14"/>
                  </a:lnTo>
                  <a:lnTo>
                    <a:pt x="324" y="3"/>
                  </a:lnTo>
                  <a:lnTo>
                    <a:pt x="339" y="0"/>
                  </a:lnTo>
                  <a:lnTo>
                    <a:pt x="339" y="0"/>
                  </a:lnTo>
                  <a:lnTo>
                    <a:pt x="341" y="1"/>
                  </a:lnTo>
                  <a:lnTo>
                    <a:pt x="341" y="7"/>
                  </a:lnTo>
                  <a:lnTo>
                    <a:pt x="343" y="18"/>
                  </a:lnTo>
                  <a:lnTo>
                    <a:pt x="348" y="33"/>
                  </a:lnTo>
                  <a:lnTo>
                    <a:pt x="350" y="48"/>
                  </a:lnTo>
                  <a:lnTo>
                    <a:pt x="351" y="67"/>
                  </a:lnTo>
                  <a:lnTo>
                    <a:pt x="353" y="85"/>
                  </a:lnTo>
                  <a:lnTo>
                    <a:pt x="355" y="104"/>
                  </a:lnTo>
                  <a:lnTo>
                    <a:pt x="358" y="122"/>
                  </a:lnTo>
                  <a:lnTo>
                    <a:pt x="358" y="140"/>
                  </a:lnTo>
                  <a:lnTo>
                    <a:pt x="358" y="140"/>
                  </a:lnTo>
                  <a:lnTo>
                    <a:pt x="358" y="159"/>
                  </a:lnTo>
                  <a:lnTo>
                    <a:pt x="358" y="180"/>
                  </a:lnTo>
                  <a:lnTo>
                    <a:pt x="355" y="203"/>
                  </a:lnTo>
                  <a:lnTo>
                    <a:pt x="353" y="228"/>
                  </a:lnTo>
                  <a:lnTo>
                    <a:pt x="351" y="254"/>
                  </a:lnTo>
                  <a:lnTo>
                    <a:pt x="350" y="279"/>
                  </a:lnTo>
                  <a:lnTo>
                    <a:pt x="345" y="304"/>
                  </a:lnTo>
                  <a:lnTo>
                    <a:pt x="341" y="330"/>
                  </a:lnTo>
                  <a:lnTo>
                    <a:pt x="334" y="351"/>
                  </a:lnTo>
                  <a:lnTo>
                    <a:pt x="328" y="371"/>
                  </a:lnTo>
                  <a:lnTo>
                    <a:pt x="328" y="371"/>
                  </a:lnTo>
                  <a:lnTo>
                    <a:pt x="318" y="392"/>
                  </a:lnTo>
                  <a:lnTo>
                    <a:pt x="299" y="420"/>
                  </a:lnTo>
                  <a:lnTo>
                    <a:pt x="276" y="454"/>
                  </a:lnTo>
                  <a:lnTo>
                    <a:pt x="246" y="491"/>
                  </a:lnTo>
                  <a:lnTo>
                    <a:pt x="214" y="528"/>
                  </a:lnTo>
                  <a:lnTo>
                    <a:pt x="180" y="563"/>
                  </a:lnTo>
                  <a:lnTo>
                    <a:pt x="147" y="599"/>
                  </a:lnTo>
                  <a:lnTo>
                    <a:pt x="113" y="629"/>
                  </a:lnTo>
                  <a:lnTo>
                    <a:pt x="83" y="654"/>
                  </a:lnTo>
                  <a:lnTo>
                    <a:pt x="56" y="669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2" name="Freeform 142"/>
            <p:cNvSpPr>
              <a:spLocks/>
            </p:cNvSpPr>
            <p:nvPr/>
          </p:nvSpPr>
          <p:spPr bwMode="auto">
            <a:xfrm>
              <a:off x="3477" y="2063"/>
              <a:ext cx="451" cy="596"/>
            </a:xfrm>
            <a:custGeom>
              <a:avLst/>
              <a:gdLst/>
              <a:ahLst/>
              <a:cxnLst>
                <a:cxn ang="0">
                  <a:pos x="0" y="595"/>
                </a:cxn>
                <a:cxn ang="0">
                  <a:pos x="12" y="574"/>
                </a:cxn>
                <a:cxn ang="0">
                  <a:pos x="29" y="548"/>
                </a:cxn>
                <a:cxn ang="0">
                  <a:pos x="48" y="518"/>
                </a:cxn>
                <a:cxn ang="0">
                  <a:pos x="73" y="483"/>
                </a:cxn>
                <a:cxn ang="0">
                  <a:pos x="99" y="449"/>
                </a:cxn>
                <a:cxn ang="0">
                  <a:pos x="126" y="414"/>
                </a:cxn>
                <a:cxn ang="0">
                  <a:pos x="156" y="380"/>
                </a:cxn>
                <a:cxn ang="0">
                  <a:pos x="186" y="348"/>
                </a:cxn>
                <a:cxn ang="0">
                  <a:pos x="217" y="322"/>
                </a:cxn>
                <a:cxn ang="0">
                  <a:pos x="249" y="298"/>
                </a:cxn>
                <a:cxn ang="0">
                  <a:pos x="249" y="298"/>
                </a:cxn>
                <a:cxn ang="0">
                  <a:pos x="251" y="296"/>
                </a:cxn>
                <a:cxn ang="0">
                  <a:pos x="258" y="290"/>
                </a:cxn>
                <a:cxn ang="0">
                  <a:pos x="268" y="281"/>
                </a:cxn>
                <a:cxn ang="0">
                  <a:pos x="281" y="269"/>
                </a:cxn>
                <a:cxn ang="0">
                  <a:pos x="293" y="251"/>
                </a:cxn>
                <a:cxn ang="0">
                  <a:pos x="311" y="235"/>
                </a:cxn>
                <a:cxn ang="0">
                  <a:pos x="327" y="216"/>
                </a:cxn>
                <a:cxn ang="0">
                  <a:pos x="341" y="195"/>
                </a:cxn>
                <a:cxn ang="0">
                  <a:pos x="357" y="174"/>
                </a:cxn>
                <a:cxn ang="0">
                  <a:pos x="367" y="152"/>
                </a:cxn>
                <a:cxn ang="0">
                  <a:pos x="367" y="152"/>
                </a:cxn>
                <a:cxn ang="0">
                  <a:pos x="378" y="131"/>
                </a:cxn>
                <a:cxn ang="0">
                  <a:pos x="389" y="113"/>
                </a:cxn>
                <a:cxn ang="0">
                  <a:pos x="399" y="98"/>
                </a:cxn>
                <a:cxn ang="0">
                  <a:pos x="408" y="83"/>
                </a:cxn>
                <a:cxn ang="0">
                  <a:pos x="413" y="69"/>
                </a:cxn>
                <a:cxn ang="0">
                  <a:pos x="422" y="56"/>
                </a:cxn>
                <a:cxn ang="0">
                  <a:pos x="426" y="43"/>
                </a:cxn>
                <a:cxn ang="0">
                  <a:pos x="433" y="30"/>
                </a:cxn>
                <a:cxn ang="0">
                  <a:pos x="437" y="16"/>
                </a:cxn>
                <a:cxn ang="0">
                  <a:pos x="438" y="0"/>
                </a:cxn>
                <a:cxn ang="0">
                  <a:pos x="438" y="0"/>
                </a:cxn>
                <a:cxn ang="0">
                  <a:pos x="438" y="5"/>
                </a:cxn>
                <a:cxn ang="0">
                  <a:pos x="443" y="25"/>
                </a:cxn>
                <a:cxn ang="0">
                  <a:pos x="445" y="50"/>
                </a:cxn>
                <a:cxn ang="0">
                  <a:pos x="447" y="83"/>
                </a:cxn>
                <a:cxn ang="0">
                  <a:pos x="450" y="122"/>
                </a:cxn>
                <a:cxn ang="0">
                  <a:pos x="450" y="161"/>
                </a:cxn>
                <a:cxn ang="0">
                  <a:pos x="447" y="203"/>
                </a:cxn>
                <a:cxn ang="0">
                  <a:pos x="443" y="244"/>
                </a:cxn>
                <a:cxn ang="0">
                  <a:pos x="435" y="277"/>
                </a:cxn>
                <a:cxn ang="0">
                  <a:pos x="420" y="309"/>
                </a:cxn>
                <a:cxn ang="0">
                  <a:pos x="420" y="309"/>
                </a:cxn>
                <a:cxn ang="0">
                  <a:pos x="401" y="336"/>
                </a:cxn>
                <a:cxn ang="0">
                  <a:pos x="373" y="366"/>
                </a:cxn>
                <a:cxn ang="0">
                  <a:pos x="341" y="397"/>
                </a:cxn>
                <a:cxn ang="0">
                  <a:pos x="306" y="426"/>
                </a:cxn>
                <a:cxn ang="0">
                  <a:pos x="268" y="454"/>
                </a:cxn>
                <a:cxn ang="0">
                  <a:pos x="232" y="481"/>
                </a:cxn>
                <a:cxn ang="0">
                  <a:pos x="194" y="504"/>
                </a:cxn>
                <a:cxn ang="0">
                  <a:pos x="162" y="525"/>
                </a:cxn>
                <a:cxn ang="0">
                  <a:pos x="135" y="541"/>
                </a:cxn>
                <a:cxn ang="0">
                  <a:pos x="113" y="551"/>
                </a:cxn>
                <a:cxn ang="0">
                  <a:pos x="0" y="595"/>
                </a:cxn>
              </a:cxnLst>
              <a:rect l="0" t="0" r="r" b="b"/>
              <a:pathLst>
                <a:path w="451" h="596">
                  <a:moveTo>
                    <a:pt x="0" y="595"/>
                  </a:moveTo>
                  <a:lnTo>
                    <a:pt x="12" y="574"/>
                  </a:lnTo>
                  <a:lnTo>
                    <a:pt x="29" y="548"/>
                  </a:lnTo>
                  <a:lnTo>
                    <a:pt x="48" y="518"/>
                  </a:lnTo>
                  <a:lnTo>
                    <a:pt x="73" y="483"/>
                  </a:lnTo>
                  <a:lnTo>
                    <a:pt x="99" y="449"/>
                  </a:lnTo>
                  <a:lnTo>
                    <a:pt x="126" y="414"/>
                  </a:lnTo>
                  <a:lnTo>
                    <a:pt x="156" y="380"/>
                  </a:lnTo>
                  <a:lnTo>
                    <a:pt x="186" y="348"/>
                  </a:lnTo>
                  <a:lnTo>
                    <a:pt x="217" y="322"/>
                  </a:lnTo>
                  <a:lnTo>
                    <a:pt x="249" y="298"/>
                  </a:lnTo>
                  <a:lnTo>
                    <a:pt x="249" y="298"/>
                  </a:lnTo>
                  <a:lnTo>
                    <a:pt x="251" y="296"/>
                  </a:lnTo>
                  <a:lnTo>
                    <a:pt x="258" y="290"/>
                  </a:lnTo>
                  <a:lnTo>
                    <a:pt x="268" y="281"/>
                  </a:lnTo>
                  <a:lnTo>
                    <a:pt x="281" y="269"/>
                  </a:lnTo>
                  <a:lnTo>
                    <a:pt x="293" y="251"/>
                  </a:lnTo>
                  <a:lnTo>
                    <a:pt x="311" y="235"/>
                  </a:lnTo>
                  <a:lnTo>
                    <a:pt x="327" y="216"/>
                  </a:lnTo>
                  <a:lnTo>
                    <a:pt x="341" y="195"/>
                  </a:lnTo>
                  <a:lnTo>
                    <a:pt x="357" y="174"/>
                  </a:lnTo>
                  <a:lnTo>
                    <a:pt x="367" y="152"/>
                  </a:lnTo>
                  <a:lnTo>
                    <a:pt x="367" y="152"/>
                  </a:lnTo>
                  <a:lnTo>
                    <a:pt x="378" y="131"/>
                  </a:lnTo>
                  <a:lnTo>
                    <a:pt x="389" y="113"/>
                  </a:lnTo>
                  <a:lnTo>
                    <a:pt x="399" y="98"/>
                  </a:lnTo>
                  <a:lnTo>
                    <a:pt x="408" y="83"/>
                  </a:lnTo>
                  <a:lnTo>
                    <a:pt x="413" y="69"/>
                  </a:lnTo>
                  <a:lnTo>
                    <a:pt x="422" y="56"/>
                  </a:lnTo>
                  <a:lnTo>
                    <a:pt x="426" y="43"/>
                  </a:lnTo>
                  <a:lnTo>
                    <a:pt x="433" y="30"/>
                  </a:lnTo>
                  <a:lnTo>
                    <a:pt x="437" y="16"/>
                  </a:lnTo>
                  <a:lnTo>
                    <a:pt x="438" y="0"/>
                  </a:lnTo>
                  <a:lnTo>
                    <a:pt x="438" y="0"/>
                  </a:lnTo>
                  <a:lnTo>
                    <a:pt x="438" y="5"/>
                  </a:lnTo>
                  <a:lnTo>
                    <a:pt x="443" y="25"/>
                  </a:lnTo>
                  <a:lnTo>
                    <a:pt x="445" y="50"/>
                  </a:lnTo>
                  <a:lnTo>
                    <a:pt x="447" y="83"/>
                  </a:lnTo>
                  <a:lnTo>
                    <a:pt x="450" y="122"/>
                  </a:lnTo>
                  <a:lnTo>
                    <a:pt x="450" y="161"/>
                  </a:lnTo>
                  <a:lnTo>
                    <a:pt x="447" y="203"/>
                  </a:lnTo>
                  <a:lnTo>
                    <a:pt x="443" y="244"/>
                  </a:lnTo>
                  <a:lnTo>
                    <a:pt x="435" y="277"/>
                  </a:lnTo>
                  <a:lnTo>
                    <a:pt x="420" y="309"/>
                  </a:lnTo>
                  <a:lnTo>
                    <a:pt x="420" y="309"/>
                  </a:lnTo>
                  <a:lnTo>
                    <a:pt x="401" y="336"/>
                  </a:lnTo>
                  <a:lnTo>
                    <a:pt x="373" y="366"/>
                  </a:lnTo>
                  <a:lnTo>
                    <a:pt x="341" y="397"/>
                  </a:lnTo>
                  <a:lnTo>
                    <a:pt x="306" y="426"/>
                  </a:lnTo>
                  <a:lnTo>
                    <a:pt x="268" y="454"/>
                  </a:lnTo>
                  <a:lnTo>
                    <a:pt x="232" y="481"/>
                  </a:lnTo>
                  <a:lnTo>
                    <a:pt x="194" y="504"/>
                  </a:lnTo>
                  <a:lnTo>
                    <a:pt x="162" y="525"/>
                  </a:lnTo>
                  <a:lnTo>
                    <a:pt x="135" y="541"/>
                  </a:lnTo>
                  <a:lnTo>
                    <a:pt x="113" y="551"/>
                  </a:lnTo>
                  <a:lnTo>
                    <a:pt x="0" y="595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" name="Freeform 143"/>
            <p:cNvSpPr>
              <a:spLocks/>
            </p:cNvSpPr>
            <p:nvPr/>
          </p:nvSpPr>
          <p:spPr bwMode="auto">
            <a:xfrm>
              <a:off x="3477" y="2063"/>
              <a:ext cx="451" cy="596"/>
            </a:xfrm>
            <a:custGeom>
              <a:avLst/>
              <a:gdLst/>
              <a:ahLst/>
              <a:cxnLst>
                <a:cxn ang="0">
                  <a:pos x="0" y="595"/>
                </a:cxn>
                <a:cxn ang="0">
                  <a:pos x="12" y="574"/>
                </a:cxn>
                <a:cxn ang="0">
                  <a:pos x="29" y="548"/>
                </a:cxn>
                <a:cxn ang="0">
                  <a:pos x="48" y="518"/>
                </a:cxn>
                <a:cxn ang="0">
                  <a:pos x="73" y="483"/>
                </a:cxn>
                <a:cxn ang="0">
                  <a:pos x="99" y="449"/>
                </a:cxn>
                <a:cxn ang="0">
                  <a:pos x="126" y="414"/>
                </a:cxn>
                <a:cxn ang="0">
                  <a:pos x="156" y="380"/>
                </a:cxn>
                <a:cxn ang="0">
                  <a:pos x="186" y="348"/>
                </a:cxn>
                <a:cxn ang="0">
                  <a:pos x="217" y="322"/>
                </a:cxn>
                <a:cxn ang="0">
                  <a:pos x="249" y="298"/>
                </a:cxn>
                <a:cxn ang="0">
                  <a:pos x="249" y="298"/>
                </a:cxn>
                <a:cxn ang="0">
                  <a:pos x="251" y="296"/>
                </a:cxn>
                <a:cxn ang="0">
                  <a:pos x="258" y="290"/>
                </a:cxn>
                <a:cxn ang="0">
                  <a:pos x="268" y="281"/>
                </a:cxn>
                <a:cxn ang="0">
                  <a:pos x="281" y="269"/>
                </a:cxn>
                <a:cxn ang="0">
                  <a:pos x="293" y="251"/>
                </a:cxn>
                <a:cxn ang="0">
                  <a:pos x="311" y="235"/>
                </a:cxn>
                <a:cxn ang="0">
                  <a:pos x="327" y="216"/>
                </a:cxn>
                <a:cxn ang="0">
                  <a:pos x="341" y="195"/>
                </a:cxn>
                <a:cxn ang="0">
                  <a:pos x="357" y="174"/>
                </a:cxn>
                <a:cxn ang="0">
                  <a:pos x="367" y="152"/>
                </a:cxn>
                <a:cxn ang="0">
                  <a:pos x="367" y="152"/>
                </a:cxn>
                <a:cxn ang="0">
                  <a:pos x="378" y="131"/>
                </a:cxn>
                <a:cxn ang="0">
                  <a:pos x="389" y="113"/>
                </a:cxn>
                <a:cxn ang="0">
                  <a:pos x="399" y="98"/>
                </a:cxn>
                <a:cxn ang="0">
                  <a:pos x="408" y="83"/>
                </a:cxn>
                <a:cxn ang="0">
                  <a:pos x="413" y="69"/>
                </a:cxn>
                <a:cxn ang="0">
                  <a:pos x="422" y="56"/>
                </a:cxn>
                <a:cxn ang="0">
                  <a:pos x="426" y="43"/>
                </a:cxn>
                <a:cxn ang="0">
                  <a:pos x="433" y="30"/>
                </a:cxn>
                <a:cxn ang="0">
                  <a:pos x="437" y="16"/>
                </a:cxn>
                <a:cxn ang="0">
                  <a:pos x="438" y="0"/>
                </a:cxn>
                <a:cxn ang="0">
                  <a:pos x="438" y="0"/>
                </a:cxn>
                <a:cxn ang="0">
                  <a:pos x="438" y="5"/>
                </a:cxn>
                <a:cxn ang="0">
                  <a:pos x="443" y="25"/>
                </a:cxn>
                <a:cxn ang="0">
                  <a:pos x="445" y="50"/>
                </a:cxn>
                <a:cxn ang="0">
                  <a:pos x="447" y="83"/>
                </a:cxn>
                <a:cxn ang="0">
                  <a:pos x="450" y="122"/>
                </a:cxn>
                <a:cxn ang="0">
                  <a:pos x="450" y="161"/>
                </a:cxn>
                <a:cxn ang="0">
                  <a:pos x="447" y="203"/>
                </a:cxn>
                <a:cxn ang="0">
                  <a:pos x="443" y="244"/>
                </a:cxn>
                <a:cxn ang="0">
                  <a:pos x="435" y="277"/>
                </a:cxn>
                <a:cxn ang="0">
                  <a:pos x="420" y="309"/>
                </a:cxn>
                <a:cxn ang="0">
                  <a:pos x="420" y="309"/>
                </a:cxn>
                <a:cxn ang="0">
                  <a:pos x="401" y="336"/>
                </a:cxn>
                <a:cxn ang="0">
                  <a:pos x="373" y="366"/>
                </a:cxn>
                <a:cxn ang="0">
                  <a:pos x="341" y="397"/>
                </a:cxn>
                <a:cxn ang="0">
                  <a:pos x="306" y="426"/>
                </a:cxn>
                <a:cxn ang="0">
                  <a:pos x="268" y="454"/>
                </a:cxn>
                <a:cxn ang="0">
                  <a:pos x="232" y="481"/>
                </a:cxn>
                <a:cxn ang="0">
                  <a:pos x="194" y="504"/>
                </a:cxn>
                <a:cxn ang="0">
                  <a:pos x="162" y="525"/>
                </a:cxn>
                <a:cxn ang="0">
                  <a:pos x="135" y="541"/>
                </a:cxn>
                <a:cxn ang="0">
                  <a:pos x="113" y="551"/>
                </a:cxn>
              </a:cxnLst>
              <a:rect l="0" t="0" r="r" b="b"/>
              <a:pathLst>
                <a:path w="451" h="596">
                  <a:moveTo>
                    <a:pt x="0" y="595"/>
                  </a:moveTo>
                  <a:lnTo>
                    <a:pt x="12" y="574"/>
                  </a:lnTo>
                  <a:lnTo>
                    <a:pt x="29" y="548"/>
                  </a:lnTo>
                  <a:lnTo>
                    <a:pt x="48" y="518"/>
                  </a:lnTo>
                  <a:lnTo>
                    <a:pt x="73" y="483"/>
                  </a:lnTo>
                  <a:lnTo>
                    <a:pt x="99" y="449"/>
                  </a:lnTo>
                  <a:lnTo>
                    <a:pt x="126" y="414"/>
                  </a:lnTo>
                  <a:lnTo>
                    <a:pt x="156" y="380"/>
                  </a:lnTo>
                  <a:lnTo>
                    <a:pt x="186" y="348"/>
                  </a:lnTo>
                  <a:lnTo>
                    <a:pt x="217" y="322"/>
                  </a:lnTo>
                  <a:lnTo>
                    <a:pt x="249" y="298"/>
                  </a:lnTo>
                  <a:lnTo>
                    <a:pt x="249" y="298"/>
                  </a:lnTo>
                  <a:lnTo>
                    <a:pt x="251" y="296"/>
                  </a:lnTo>
                  <a:lnTo>
                    <a:pt x="258" y="290"/>
                  </a:lnTo>
                  <a:lnTo>
                    <a:pt x="268" y="281"/>
                  </a:lnTo>
                  <a:lnTo>
                    <a:pt x="281" y="269"/>
                  </a:lnTo>
                  <a:lnTo>
                    <a:pt x="293" y="251"/>
                  </a:lnTo>
                  <a:lnTo>
                    <a:pt x="311" y="235"/>
                  </a:lnTo>
                  <a:lnTo>
                    <a:pt x="327" y="216"/>
                  </a:lnTo>
                  <a:lnTo>
                    <a:pt x="341" y="195"/>
                  </a:lnTo>
                  <a:lnTo>
                    <a:pt x="357" y="174"/>
                  </a:lnTo>
                  <a:lnTo>
                    <a:pt x="367" y="152"/>
                  </a:lnTo>
                  <a:lnTo>
                    <a:pt x="367" y="152"/>
                  </a:lnTo>
                  <a:lnTo>
                    <a:pt x="378" y="131"/>
                  </a:lnTo>
                  <a:lnTo>
                    <a:pt x="389" y="113"/>
                  </a:lnTo>
                  <a:lnTo>
                    <a:pt x="399" y="98"/>
                  </a:lnTo>
                  <a:lnTo>
                    <a:pt x="408" y="83"/>
                  </a:lnTo>
                  <a:lnTo>
                    <a:pt x="413" y="69"/>
                  </a:lnTo>
                  <a:lnTo>
                    <a:pt x="422" y="56"/>
                  </a:lnTo>
                  <a:lnTo>
                    <a:pt x="426" y="43"/>
                  </a:lnTo>
                  <a:lnTo>
                    <a:pt x="433" y="30"/>
                  </a:lnTo>
                  <a:lnTo>
                    <a:pt x="437" y="16"/>
                  </a:lnTo>
                  <a:lnTo>
                    <a:pt x="438" y="0"/>
                  </a:lnTo>
                  <a:lnTo>
                    <a:pt x="438" y="0"/>
                  </a:lnTo>
                  <a:lnTo>
                    <a:pt x="438" y="5"/>
                  </a:lnTo>
                  <a:lnTo>
                    <a:pt x="443" y="25"/>
                  </a:lnTo>
                  <a:lnTo>
                    <a:pt x="445" y="50"/>
                  </a:lnTo>
                  <a:lnTo>
                    <a:pt x="447" y="83"/>
                  </a:lnTo>
                  <a:lnTo>
                    <a:pt x="450" y="122"/>
                  </a:lnTo>
                  <a:lnTo>
                    <a:pt x="450" y="161"/>
                  </a:lnTo>
                  <a:lnTo>
                    <a:pt x="447" y="203"/>
                  </a:lnTo>
                  <a:lnTo>
                    <a:pt x="443" y="244"/>
                  </a:lnTo>
                  <a:lnTo>
                    <a:pt x="435" y="277"/>
                  </a:lnTo>
                  <a:lnTo>
                    <a:pt x="420" y="309"/>
                  </a:lnTo>
                  <a:lnTo>
                    <a:pt x="420" y="309"/>
                  </a:lnTo>
                  <a:lnTo>
                    <a:pt x="401" y="336"/>
                  </a:lnTo>
                  <a:lnTo>
                    <a:pt x="373" y="366"/>
                  </a:lnTo>
                  <a:lnTo>
                    <a:pt x="341" y="397"/>
                  </a:lnTo>
                  <a:lnTo>
                    <a:pt x="306" y="426"/>
                  </a:lnTo>
                  <a:lnTo>
                    <a:pt x="268" y="454"/>
                  </a:lnTo>
                  <a:lnTo>
                    <a:pt x="232" y="481"/>
                  </a:lnTo>
                  <a:lnTo>
                    <a:pt x="194" y="504"/>
                  </a:lnTo>
                  <a:lnTo>
                    <a:pt x="162" y="525"/>
                  </a:lnTo>
                  <a:lnTo>
                    <a:pt x="135" y="541"/>
                  </a:lnTo>
                  <a:lnTo>
                    <a:pt x="113" y="551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4" name="Freeform 144"/>
            <p:cNvSpPr>
              <a:spLocks/>
            </p:cNvSpPr>
            <p:nvPr/>
          </p:nvSpPr>
          <p:spPr bwMode="auto">
            <a:xfrm>
              <a:off x="3463" y="2059"/>
              <a:ext cx="452" cy="596"/>
            </a:xfrm>
            <a:custGeom>
              <a:avLst/>
              <a:gdLst/>
              <a:ahLst/>
              <a:cxnLst>
                <a:cxn ang="0">
                  <a:pos x="0" y="595"/>
                </a:cxn>
                <a:cxn ang="0">
                  <a:pos x="15" y="574"/>
                </a:cxn>
                <a:cxn ang="0">
                  <a:pos x="31" y="548"/>
                </a:cxn>
                <a:cxn ang="0">
                  <a:pos x="50" y="518"/>
                </a:cxn>
                <a:cxn ang="0">
                  <a:pos x="74" y="483"/>
                </a:cxn>
                <a:cxn ang="0">
                  <a:pos x="100" y="449"/>
                </a:cxn>
                <a:cxn ang="0">
                  <a:pos x="128" y="414"/>
                </a:cxn>
                <a:cxn ang="0">
                  <a:pos x="158" y="380"/>
                </a:cxn>
                <a:cxn ang="0">
                  <a:pos x="188" y="348"/>
                </a:cxn>
                <a:cxn ang="0">
                  <a:pos x="220" y="322"/>
                </a:cxn>
                <a:cxn ang="0">
                  <a:pos x="250" y="298"/>
                </a:cxn>
                <a:cxn ang="0">
                  <a:pos x="250" y="298"/>
                </a:cxn>
                <a:cxn ang="0">
                  <a:pos x="253" y="296"/>
                </a:cxn>
                <a:cxn ang="0">
                  <a:pos x="260" y="290"/>
                </a:cxn>
                <a:cxn ang="0">
                  <a:pos x="268" y="281"/>
                </a:cxn>
                <a:cxn ang="0">
                  <a:pos x="281" y="269"/>
                </a:cxn>
                <a:cxn ang="0">
                  <a:pos x="296" y="251"/>
                </a:cxn>
                <a:cxn ang="0">
                  <a:pos x="313" y="235"/>
                </a:cxn>
                <a:cxn ang="0">
                  <a:pos x="327" y="216"/>
                </a:cxn>
                <a:cxn ang="0">
                  <a:pos x="345" y="195"/>
                </a:cxn>
                <a:cxn ang="0">
                  <a:pos x="357" y="174"/>
                </a:cxn>
                <a:cxn ang="0">
                  <a:pos x="370" y="152"/>
                </a:cxn>
                <a:cxn ang="0">
                  <a:pos x="370" y="152"/>
                </a:cxn>
                <a:cxn ang="0">
                  <a:pos x="380" y="131"/>
                </a:cxn>
                <a:cxn ang="0">
                  <a:pos x="391" y="113"/>
                </a:cxn>
                <a:cxn ang="0">
                  <a:pos x="400" y="98"/>
                </a:cxn>
                <a:cxn ang="0">
                  <a:pos x="407" y="83"/>
                </a:cxn>
                <a:cxn ang="0">
                  <a:pos x="416" y="69"/>
                </a:cxn>
                <a:cxn ang="0">
                  <a:pos x="423" y="56"/>
                </a:cxn>
                <a:cxn ang="0">
                  <a:pos x="428" y="43"/>
                </a:cxn>
                <a:cxn ang="0">
                  <a:pos x="435" y="30"/>
                </a:cxn>
                <a:cxn ang="0">
                  <a:pos x="439" y="16"/>
                </a:cxn>
                <a:cxn ang="0">
                  <a:pos x="442" y="0"/>
                </a:cxn>
                <a:cxn ang="0">
                  <a:pos x="442" y="0"/>
                </a:cxn>
                <a:cxn ang="0">
                  <a:pos x="442" y="5"/>
                </a:cxn>
                <a:cxn ang="0">
                  <a:pos x="444" y="25"/>
                </a:cxn>
                <a:cxn ang="0">
                  <a:pos x="448" y="50"/>
                </a:cxn>
                <a:cxn ang="0">
                  <a:pos x="450" y="83"/>
                </a:cxn>
                <a:cxn ang="0">
                  <a:pos x="452" y="122"/>
                </a:cxn>
                <a:cxn ang="0">
                  <a:pos x="452" y="161"/>
                </a:cxn>
                <a:cxn ang="0">
                  <a:pos x="450" y="203"/>
                </a:cxn>
                <a:cxn ang="0">
                  <a:pos x="444" y="244"/>
                </a:cxn>
                <a:cxn ang="0">
                  <a:pos x="435" y="277"/>
                </a:cxn>
                <a:cxn ang="0">
                  <a:pos x="423" y="309"/>
                </a:cxn>
                <a:cxn ang="0">
                  <a:pos x="423" y="309"/>
                </a:cxn>
                <a:cxn ang="0">
                  <a:pos x="403" y="336"/>
                </a:cxn>
                <a:cxn ang="0">
                  <a:pos x="377" y="366"/>
                </a:cxn>
                <a:cxn ang="0">
                  <a:pos x="345" y="397"/>
                </a:cxn>
                <a:cxn ang="0">
                  <a:pos x="308" y="426"/>
                </a:cxn>
                <a:cxn ang="0">
                  <a:pos x="271" y="454"/>
                </a:cxn>
                <a:cxn ang="0">
                  <a:pos x="232" y="481"/>
                </a:cxn>
                <a:cxn ang="0">
                  <a:pos x="197" y="504"/>
                </a:cxn>
                <a:cxn ang="0">
                  <a:pos x="165" y="525"/>
                </a:cxn>
                <a:cxn ang="0">
                  <a:pos x="137" y="541"/>
                </a:cxn>
                <a:cxn ang="0">
                  <a:pos x="116" y="551"/>
                </a:cxn>
                <a:cxn ang="0">
                  <a:pos x="0" y="595"/>
                </a:cxn>
              </a:cxnLst>
              <a:rect l="0" t="0" r="r" b="b"/>
              <a:pathLst>
                <a:path w="453" h="596">
                  <a:moveTo>
                    <a:pt x="0" y="595"/>
                  </a:moveTo>
                  <a:lnTo>
                    <a:pt x="15" y="574"/>
                  </a:lnTo>
                  <a:lnTo>
                    <a:pt x="31" y="548"/>
                  </a:lnTo>
                  <a:lnTo>
                    <a:pt x="50" y="518"/>
                  </a:lnTo>
                  <a:lnTo>
                    <a:pt x="74" y="483"/>
                  </a:lnTo>
                  <a:lnTo>
                    <a:pt x="100" y="449"/>
                  </a:lnTo>
                  <a:lnTo>
                    <a:pt x="128" y="414"/>
                  </a:lnTo>
                  <a:lnTo>
                    <a:pt x="158" y="380"/>
                  </a:lnTo>
                  <a:lnTo>
                    <a:pt x="188" y="348"/>
                  </a:lnTo>
                  <a:lnTo>
                    <a:pt x="220" y="322"/>
                  </a:lnTo>
                  <a:lnTo>
                    <a:pt x="250" y="298"/>
                  </a:lnTo>
                  <a:lnTo>
                    <a:pt x="250" y="298"/>
                  </a:lnTo>
                  <a:lnTo>
                    <a:pt x="253" y="296"/>
                  </a:lnTo>
                  <a:lnTo>
                    <a:pt x="260" y="290"/>
                  </a:lnTo>
                  <a:lnTo>
                    <a:pt x="268" y="281"/>
                  </a:lnTo>
                  <a:lnTo>
                    <a:pt x="281" y="269"/>
                  </a:lnTo>
                  <a:lnTo>
                    <a:pt x="296" y="251"/>
                  </a:lnTo>
                  <a:lnTo>
                    <a:pt x="313" y="235"/>
                  </a:lnTo>
                  <a:lnTo>
                    <a:pt x="327" y="216"/>
                  </a:lnTo>
                  <a:lnTo>
                    <a:pt x="345" y="195"/>
                  </a:lnTo>
                  <a:lnTo>
                    <a:pt x="357" y="174"/>
                  </a:lnTo>
                  <a:lnTo>
                    <a:pt x="370" y="152"/>
                  </a:lnTo>
                  <a:lnTo>
                    <a:pt x="370" y="152"/>
                  </a:lnTo>
                  <a:lnTo>
                    <a:pt x="380" y="131"/>
                  </a:lnTo>
                  <a:lnTo>
                    <a:pt x="391" y="113"/>
                  </a:lnTo>
                  <a:lnTo>
                    <a:pt x="400" y="98"/>
                  </a:lnTo>
                  <a:lnTo>
                    <a:pt x="407" y="83"/>
                  </a:lnTo>
                  <a:lnTo>
                    <a:pt x="416" y="69"/>
                  </a:lnTo>
                  <a:lnTo>
                    <a:pt x="423" y="56"/>
                  </a:lnTo>
                  <a:lnTo>
                    <a:pt x="428" y="43"/>
                  </a:lnTo>
                  <a:lnTo>
                    <a:pt x="435" y="30"/>
                  </a:lnTo>
                  <a:lnTo>
                    <a:pt x="439" y="16"/>
                  </a:lnTo>
                  <a:lnTo>
                    <a:pt x="442" y="0"/>
                  </a:lnTo>
                  <a:lnTo>
                    <a:pt x="442" y="0"/>
                  </a:lnTo>
                  <a:lnTo>
                    <a:pt x="442" y="5"/>
                  </a:lnTo>
                  <a:lnTo>
                    <a:pt x="444" y="25"/>
                  </a:lnTo>
                  <a:lnTo>
                    <a:pt x="448" y="50"/>
                  </a:lnTo>
                  <a:lnTo>
                    <a:pt x="450" y="83"/>
                  </a:lnTo>
                  <a:lnTo>
                    <a:pt x="452" y="122"/>
                  </a:lnTo>
                  <a:lnTo>
                    <a:pt x="452" y="161"/>
                  </a:lnTo>
                  <a:lnTo>
                    <a:pt x="450" y="203"/>
                  </a:lnTo>
                  <a:lnTo>
                    <a:pt x="444" y="244"/>
                  </a:lnTo>
                  <a:lnTo>
                    <a:pt x="435" y="277"/>
                  </a:lnTo>
                  <a:lnTo>
                    <a:pt x="423" y="309"/>
                  </a:lnTo>
                  <a:lnTo>
                    <a:pt x="423" y="309"/>
                  </a:lnTo>
                  <a:lnTo>
                    <a:pt x="403" y="336"/>
                  </a:lnTo>
                  <a:lnTo>
                    <a:pt x="377" y="366"/>
                  </a:lnTo>
                  <a:lnTo>
                    <a:pt x="345" y="397"/>
                  </a:lnTo>
                  <a:lnTo>
                    <a:pt x="308" y="426"/>
                  </a:lnTo>
                  <a:lnTo>
                    <a:pt x="271" y="454"/>
                  </a:lnTo>
                  <a:lnTo>
                    <a:pt x="232" y="481"/>
                  </a:lnTo>
                  <a:lnTo>
                    <a:pt x="197" y="504"/>
                  </a:lnTo>
                  <a:lnTo>
                    <a:pt x="165" y="525"/>
                  </a:lnTo>
                  <a:lnTo>
                    <a:pt x="137" y="541"/>
                  </a:lnTo>
                  <a:lnTo>
                    <a:pt x="116" y="551"/>
                  </a:lnTo>
                  <a:lnTo>
                    <a:pt x="0" y="595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5" name="Freeform 145"/>
            <p:cNvSpPr>
              <a:spLocks/>
            </p:cNvSpPr>
            <p:nvPr/>
          </p:nvSpPr>
          <p:spPr bwMode="auto">
            <a:xfrm>
              <a:off x="3463" y="2059"/>
              <a:ext cx="452" cy="596"/>
            </a:xfrm>
            <a:custGeom>
              <a:avLst/>
              <a:gdLst/>
              <a:ahLst/>
              <a:cxnLst>
                <a:cxn ang="0">
                  <a:pos x="0" y="595"/>
                </a:cxn>
                <a:cxn ang="0">
                  <a:pos x="15" y="574"/>
                </a:cxn>
                <a:cxn ang="0">
                  <a:pos x="31" y="548"/>
                </a:cxn>
                <a:cxn ang="0">
                  <a:pos x="50" y="518"/>
                </a:cxn>
                <a:cxn ang="0">
                  <a:pos x="74" y="483"/>
                </a:cxn>
                <a:cxn ang="0">
                  <a:pos x="100" y="449"/>
                </a:cxn>
                <a:cxn ang="0">
                  <a:pos x="128" y="414"/>
                </a:cxn>
                <a:cxn ang="0">
                  <a:pos x="158" y="380"/>
                </a:cxn>
                <a:cxn ang="0">
                  <a:pos x="188" y="348"/>
                </a:cxn>
                <a:cxn ang="0">
                  <a:pos x="220" y="322"/>
                </a:cxn>
                <a:cxn ang="0">
                  <a:pos x="250" y="298"/>
                </a:cxn>
                <a:cxn ang="0">
                  <a:pos x="250" y="298"/>
                </a:cxn>
                <a:cxn ang="0">
                  <a:pos x="253" y="296"/>
                </a:cxn>
                <a:cxn ang="0">
                  <a:pos x="260" y="290"/>
                </a:cxn>
                <a:cxn ang="0">
                  <a:pos x="268" y="281"/>
                </a:cxn>
                <a:cxn ang="0">
                  <a:pos x="281" y="269"/>
                </a:cxn>
                <a:cxn ang="0">
                  <a:pos x="296" y="251"/>
                </a:cxn>
                <a:cxn ang="0">
                  <a:pos x="313" y="235"/>
                </a:cxn>
                <a:cxn ang="0">
                  <a:pos x="327" y="216"/>
                </a:cxn>
                <a:cxn ang="0">
                  <a:pos x="345" y="195"/>
                </a:cxn>
                <a:cxn ang="0">
                  <a:pos x="357" y="174"/>
                </a:cxn>
                <a:cxn ang="0">
                  <a:pos x="370" y="152"/>
                </a:cxn>
                <a:cxn ang="0">
                  <a:pos x="370" y="152"/>
                </a:cxn>
                <a:cxn ang="0">
                  <a:pos x="380" y="131"/>
                </a:cxn>
                <a:cxn ang="0">
                  <a:pos x="391" y="113"/>
                </a:cxn>
                <a:cxn ang="0">
                  <a:pos x="400" y="98"/>
                </a:cxn>
                <a:cxn ang="0">
                  <a:pos x="407" y="83"/>
                </a:cxn>
                <a:cxn ang="0">
                  <a:pos x="416" y="69"/>
                </a:cxn>
                <a:cxn ang="0">
                  <a:pos x="423" y="56"/>
                </a:cxn>
                <a:cxn ang="0">
                  <a:pos x="428" y="43"/>
                </a:cxn>
                <a:cxn ang="0">
                  <a:pos x="435" y="30"/>
                </a:cxn>
                <a:cxn ang="0">
                  <a:pos x="439" y="16"/>
                </a:cxn>
                <a:cxn ang="0">
                  <a:pos x="442" y="0"/>
                </a:cxn>
                <a:cxn ang="0">
                  <a:pos x="442" y="0"/>
                </a:cxn>
                <a:cxn ang="0">
                  <a:pos x="442" y="5"/>
                </a:cxn>
                <a:cxn ang="0">
                  <a:pos x="444" y="25"/>
                </a:cxn>
                <a:cxn ang="0">
                  <a:pos x="448" y="50"/>
                </a:cxn>
                <a:cxn ang="0">
                  <a:pos x="450" y="83"/>
                </a:cxn>
                <a:cxn ang="0">
                  <a:pos x="452" y="122"/>
                </a:cxn>
                <a:cxn ang="0">
                  <a:pos x="452" y="161"/>
                </a:cxn>
                <a:cxn ang="0">
                  <a:pos x="450" y="203"/>
                </a:cxn>
                <a:cxn ang="0">
                  <a:pos x="444" y="244"/>
                </a:cxn>
                <a:cxn ang="0">
                  <a:pos x="435" y="277"/>
                </a:cxn>
                <a:cxn ang="0">
                  <a:pos x="423" y="309"/>
                </a:cxn>
                <a:cxn ang="0">
                  <a:pos x="423" y="309"/>
                </a:cxn>
                <a:cxn ang="0">
                  <a:pos x="403" y="336"/>
                </a:cxn>
                <a:cxn ang="0">
                  <a:pos x="377" y="366"/>
                </a:cxn>
                <a:cxn ang="0">
                  <a:pos x="345" y="397"/>
                </a:cxn>
                <a:cxn ang="0">
                  <a:pos x="308" y="426"/>
                </a:cxn>
                <a:cxn ang="0">
                  <a:pos x="271" y="454"/>
                </a:cxn>
                <a:cxn ang="0">
                  <a:pos x="232" y="481"/>
                </a:cxn>
                <a:cxn ang="0">
                  <a:pos x="197" y="504"/>
                </a:cxn>
                <a:cxn ang="0">
                  <a:pos x="165" y="525"/>
                </a:cxn>
                <a:cxn ang="0">
                  <a:pos x="137" y="541"/>
                </a:cxn>
                <a:cxn ang="0">
                  <a:pos x="116" y="551"/>
                </a:cxn>
              </a:cxnLst>
              <a:rect l="0" t="0" r="r" b="b"/>
              <a:pathLst>
                <a:path w="453" h="596">
                  <a:moveTo>
                    <a:pt x="0" y="595"/>
                  </a:moveTo>
                  <a:lnTo>
                    <a:pt x="15" y="574"/>
                  </a:lnTo>
                  <a:lnTo>
                    <a:pt x="31" y="548"/>
                  </a:lnTo>
                  <a:lnTo>
                    <a:pt x="50" y="518"/>
                  </a:lnTo>
                  <a:lnTo>
                    <a:pt x="74" y="483"/>
                  </a:lnTo>
                  <a:lnTo>
                    <a:pt x="100" y="449"/>
                  </a:lnTo>
                  <a:lnTo>
                    <a:pt x="128" y="414"/>
                  </a:lnTo>
                  <a:lnTo>
                    <a:pt x="158" y="380"/>
                  </a:lnTo>
                  <a:lnTo>
                    <a:pt x="188" y="348"/>
                  </a:lnTo>
                  <a:lnTo>
                    <a:pt x="220" y="322"/>
                  </a:lnTo>
                  <a:lnTo>
                    <a:pt x="250" y="298"/>
                  </a:lnTo>
                  <a:lnTo>
                    <a:pt x="250" y="298"/>
                  </a:lnTo>
                  <a:lnTo>
                    <a:pt x="253" y="296"/>
                  </a:lnTo>
                  <a:lnTo>
                    <a:pt x="260" y="290"/>
                  </a:lnTo>
                  <a:lnTo>
                    <a:pt x="268" y="281"/>
                  </a:lnTo>
                  <a:lnTo>
                    <a:pt x="281" y="269"/>
                  </a:lnTo>
                  <a:lnTo>
                    <a:pt x="296" y="251"/>
                  </a:lnTo>
                  <a:lnTo>
                    <a:pt x="313" y="235"/>
                  </a:lnTo>
                  <a:lnTo>
                    <a:pt x="327" y="216"/>
                  </a:lnTo>
                  <a:lnTo>
                    <a:pt x="345" y="195"/>
                  </a:lnTo>
                  <a:lnTo>
                    <a:pt x="357" y="174"/>
                  </a:lnTo>
                  <a:lnTo>
                    <a:pt x="370" y="152"/>
                  </a:lnTo>
                  <a:lnTo>
                    <a:pt x="370" y="152"/>
                  </a:lnTo>
                  <a:lnTo>
                    <a:pt x="380" y="131"/>
                  </a:lnTo>
                  <a:lnTo>
                    <a:pt x="391" y="113"/>
                  </a:lnTo>
                  <a:lnTo>
                    <a:pt x="400" y="98"/>
                  </a:lnTo>
                  <a:lnTo>
                    <a:pt x="407" y="83"/>
                  </a:lnTo>
                  <a:lnTo>
                    <a:pt x="416" y="69"/>
                  </a:lnTo>
                  <a:lnTo>
                    <a:pt x="423" y="56"/>
                  </a:lnTo>
                  <a:lnTo>
                    <a:pt x="428" y="43"/>
                  </a:lnTo>
                  <a:lnTo>
                    <a:pt x="435" y="30"/>
                  </a:lnTo>
                  <a:lnTo>
                    <a:pt x="439" y="16"/>
                  </a:lnTo>
                  <a:lnTo>
                    <a:pt x="442" y="0"/>
                  </a:lnTo>
                  <a:lnTo>
                    <a:pt x="442" y="0"/>
                  </a:lnTo>
                  <a:lnTo>
                    <a:pt x="442" y="5"/>
                  </a:lnTo>
                  <a:lnTo>
                    <a:pt x="444" y="25"/>
                  </a:lnTo>
                  <a:lnTo>
                    <a:pt x="448" y="50"/>
                  </a:lnTo>
                  <a:lnTo>
                    <a:pt x="450" y="83"/>
                  </a:lnTo>
                  <a:lnTo>
                    <a:pt x="452" y="122"/>
                  </a:lnTo>
                  <a:lnTo>
                    <a:pt x="452" y="161"/>
                  </a:lnTo>
                  <a:lnTo>
                    <a:pt x="450" y="203"/>
                  </a:lnTo>
                  <a:lnTo>
                    <a:pt x="444" y="244"/>
                  </a:lnTo>
                  <a:lnTo>
                    <a:pt x="435" y="277"/>
                  </a:lnTo>
                  <a:lnTo>
                    <a:pt x="423" y="309"/>
                  </a:lnTo>
                  <a:lnTo>
                    <a:pt x="423" y="309"/>
                  </a:lnTo>
                  <a:lnTo>
                    <a:pt x="403" y="336"/>
                  </a:lnTo>
                  <a:lnTo>
                    <a:pt x="377" y="366"/>
                  </a:lnTo>
                  <a:lnTo>
                    <a:pt x="345" y="397"/>
                  </a:lnTo>
                  <a:lnTo>
                    <a:pt x="308" y="426"/>
                  </a:lnTo>
                  <a:lnTo>
                    <a:pt x="271" y="454"/>
                  </a:lnTo>
                  <a:lnTo>
                    <a:pt x="232" y="481"/>
                  </a:lnTo>
                  <a:lnTo>
                    <a:pt x="197" y="504"/>
                  </a:lnTo>
                  <a:lnTo>
                    <a:pt x="165" y="525"/>
                  </a:lnTo>
                  <a:lnTo>
                    <a:pt x="137" y="541"/>
                  </a:lnTo>
                  <a:lnTo>
                    <a:pt x="116" y="551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6" name="Freeform 146"/>
            <p:cNvSpPr>
              <a:spLocks/>
            </p:cNvSpPr>
            <p:nvPr/>
          </p:nvSpPr>
          <p:spPr bwMode="auto">
            <a:xfrm>
              <a:off x="3348" y="2290"/>
              <a:ext cx="553" cy="523"/>
            </a:xfrm>
            <a:custGeom>
              <a:avLst/>
              <a:gdLst/>
              <a:ahLst/>
              <a:cxnLst>
                <a:cxn ang="0">
                  <a:pos x="14" y="498"/>
                </a:cxn>
                <a:cxn ang="0">
                  <a:pos x="55" y="441"/>
                </a:cxn>
                <a:cxn ang="0">
                  <a:pos x="107" y="379"/>
                </a:cxn>
                <a:cxn ang="0">
                  <a:pos x="168" y="315"/>
                </a:cxn>
                <a:cxn ang="0">
                  <a:pos x="234" y="261"/>
                </a:cxn>
                <a:cxn ang="0">
                  <a:pos x="267" y="238"/>
                </a:cxn>
                <a:cxn ang="0">
                  <a:pos x="335" y="197"/>
                </a:cxn>
                <a:cxn ang="0">
                  <a:pos x="403" y="151"/>
                </a:cxn>
                <a:cxn ang="0">
                  <a:pos x="464" y="103"/>
                </a:cxn>
                <a:cxn ang="0">
                  <a:pos x="513" y="52"/>
                </a:cxn>
                <a:cxn ang="0">
                  <a:pos x="546" y="0"/>
                </a:cxn>
                <a:cxn ang="0">
                  <a:pos x="546" y="2"/>
                </a:cxn>
                <a:cxn ang="0">
                  <a:pos x="548" y="15"/>
                </a:cxn>
                <a:cxn ang="0">
                  <a:pos x="553" y="38"/>
                </a:cxn>
                <a:cxn ang="0">
                  <a:pos x="553" y="68"/>
                </a:cxn>
                <a:cxn ang="0">
                  <a:pos x="550" y="96"/>
                </a:cxn>
                <a:cxn ang="0">
                  <a:pos x="546" y="112"/>
                </a:cxn>
                <a:cxn ang="0">
                  <a:pos x="536" y="143"/>
                </a:cxn>
                <a:cxn ang="0">
                  <a:pos x="521" y="176"/>
                </a:cxn>
                <a:cxn ang="0">
                  <a:pos x="504" y="210"/>
                </a:cxn>
                <a:cxn ang="0">
                  <a:pos x="481" y="242"/>
                </a:cxn>
                <a:cxn ang="0">
                  <a:pos x="453" y="267"/>
                </a:cxn>
                <a:cxn ang="0">
                  <a:pos x="435" y="280"/>
                </a:cxn>
                <a:cxn ang="0">
                  <a:pos x="382" y="312"/>
                </a:cxn>
                <a:cxn ang="0">
                  <a:pos x="318" y="345"/>
                </a:cxn>
                <a:cxn ang="0">
                  <a:pos x="255" y="381"/>
                </a:cxn>
                <a:cxn ang="0">
                  <a:pos x="200" y="408"/>
                </a:cxn>
                <a:cxn ang="0">
                  <a:pos x="181" y="420"/>
                </a:cxn>
                <a:cxn ang="0">
                  <a:pos x="147" y="441"/>
                </a:cxn>
                <a:cxn ang="0">
                  <a:pos x="113" y="462"/>
                </a:cxn>
                <a:cxn ang="0">
                  <a:pos x="84" y="482"/>
                </a:cxn>
                <a:cxn ang="0">
                  <a:pos x="61" y="498"/>
                </a:cxn>
                <a:cxn ang="0">
                  <a:pos x="46" y="511"/>
                </a:cxn>
              </a:cxnLst>
              <a:rect l="0" t="0" r="r" b="b"/>
              <a:pathLst>
                <a:path w="554" h="523">
                  <a:moveTo>
                    <a:pt x="0" y="522"/>
                  </a:moveTo>
                  <a:lnTo>
                    <a:pt x="14" y="498"/>
                  </a:lnTo>
                  <a:lnTo>
                    <a:pt x="34" y="471"/>
                  </a:lnTo>
                  <a:lnTo>
                    <a:pt x="55" y="441"/>
                  </a:lnTo>
                  <a:lnTo>
                    <a:pt x="80" y="411"/>
                  </a:lnTo>
                  <a:lnTo>
                    <a:pt x="107" y="379"/>
                  </a:lnTo>
                  <a:lnTo>
                    <a:pt x="137" y="347"/>
                  </a:lnTo>
                  <a:lnTo>
                    <a:pt x="168" y="315"/>
                  </a:lnTo>
                  <a:lnTo>
                    <a:pt x="200" y="286"/>
                  </a:lnTo>
                  <a:lnTo>
                    <a:pt x="234" y="261"/>
                  </a:lnTo>
                  <a:lnTo>
                    <a:pt x="267" y="238"/>
                  </a:lnTo>
                  <a:lnTo>
                    <a:pt x="267" y="238"/>
                  </a:lnTo>
                  <a:lnTo>
                    <a:pt x="301" y="218"/>
                  </a:lnTo>
                  <a:lnTo>
                    <a:pt x="335" y="197"/>
                  </a:lnTo>
                  <a:lnTo>
                    <a:pt x="369" y="174"/>
                  </a:lnTo>
                  <a:lnTo>
                    <a:pt x="403" y="151"/>
                  </a:lnTo>
                  <a:lnTo>
                    <a:pt x="435" y="128"/>
                  </a:lnTo>
                  <a:lnTo>
                    <a:pt x="464" y="103"/>
                  </a:lnTo>
                  <a:lnTo>
                    <a:pt x="491" y="78"/>
                  </a:lnTo>
                  <a:lnTo>
                    <a:pt x="513" y="52"/>
                  </a:lnTo>
                  <a:lnTo>
                    <a:pt x="534" y="27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46" y="2"/>
                  </a:lnTo>
                  <a:lnTo>
                    <a:pt x="548" y="8"/>
                  </a:lnTo>
                  <a:lnTo>
                    <a:pt x="548" y="15"/>
                  </a:lnTo>
                  <a:lnTo>
                    <a:pt x="550" y="25"/>
                  </a:lnTo>
                  <a:lnTo>
                    <a:pt x="553" y="38"/>
                  </a:lnTo>
                  <a:lnTo>
                    <a:pt x="553" y="50"/>
                  </a:lnTo>
                  <a:lnTo>
                    <a:pt x="553" y="68"/>
                  </a:lnTo>
                  <a:lnTo>
                    <a:pt x="553" y="82"/>
                  </a:lnTo>
                  <a:lnTo>
                    <a:pt x="550" y="96"/>
                  </a:lnTo>
                  <a:lnTo>
                    <a:pt x="546" y="112"/>
                  </a:lnTo>
                  <a:lnTo>
                    <a:pt x="546" y="112"/>
                  </a:lnTo>
                  <a:lnTo>
                    <a:pt x="541" y="126"/>
                  </a:lnTo>
                  <a:lnTo>
                    <a:pt x="536" y="143"/>
                  </a:lnTo>
                  <a:lnTo>
                    <a:pt x="529" y="160"/>
                  </a:lnTo>
                  <a:lnTo>
                    <a:pt x="521" y="176"/>
                  </a:lnTo>
                  <a:lnTo>
                    <a:pt x="513" y="193"/>
                  </a:lnTo>
                  <a:lnTo>
                    <a:pt x="504" y="210"/>
                  </a:lnTo>
                  <a:lnTo>
                    <a:pt x="493" y="227"/>
                  </a:lnTo>
                  <a:lnTo>
                    <a:pt x="481" y="242"/>
                  </a:lnTo>
                  <a:lnTo>
                    <a:pt x="468" y="257"/>
                  </a:lnTo>
                  <a:lnTo>
                    <a:pt x="453" y="267"/>
                  </a:lnTo>
                  <a:lnTo>
                    <a:pt x="453" y="267"/>
                  </a:lnTo>
                  <a:lnTo>
                    <a:pt x="435" y="280"/>
                  </a:lnTo>
                  <a:lnTo>
                    <a:pt x="411" y="294"/>
                  </a:lnTo>
                  <a:lnTo>
                    <a:pt x="382" y="312"/>
                  </a:lnTo>
                  <a:lnTo>
                    <a:pt x="350" y="328"/>
                  </a:lnTo>
                  <a:lnTo>
                    <a:pt x="318" y="345"/>
                  </a:lnTo>
                  <a:lnTo>
                    <a:pt x="287" y="364"/>
                  </a:lnTo>
                  <a:lnTo>
                    <a:pt x="255" y="381"/>
                  </a:lnTo>
                  <a:lnTo>
                    <a:pt x="225" y="395"/>
                  </a:lnTo>
                  <a:lnTo>
                    <a:pt x="200" y="408"/>
                  </a:lnTo>
                  <a:lnTo>
                    <a:pt x="181" y="420"/>
                  </a:lnTo>
                  <a:lnTo>
                    <a:pt x="181" y="420"/>
                  </a:lnTo>
                  <a:lnTo>
                    <a:pt x="164" y="431"/>
                  </a:lnTo>
                  <a:lnTo>
                    <a:pt x="147" y="441"/>
                  </a:lnTo>
                  <a:lnTo>
                    <a:pt x="131" y="452"/>
                  </a:lnTo>
                  <a:lnTo>
                    <a:pt x="113" y="462"/>
                  </a:lnTo>
                  <a:lnTo>
                    <a:pt x="99" y="471"/>
                  </a:lnTo>
                  <a:lnTo>
                    <a:pt x="84" y="482"/>
                  </a:lnTo>
                  <a:lnTo>
                    <a:pt x="71" y="490"/>
                  </a:lnTo>
                  <a:lnTo>
                    <a:pt x="61" y="498"/>
                  </a:lnTo>
                  <a:lnTo>
                    <a:pt x="52" y="505"/>
                  </a:lnTo>
                  <a:lnTo>
                    <a:pt x="46" y="511"/>
                  </a:lnTo>
                  <a:lnTo>
                    <a:pt x="0" y="522"/>
                  </a:lnTo>
                </a:path>
              </a:pathLst>
            </a:custGeom>
            <a:solidFill>
              <a:srgbClr val="3B5959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7" name="Freeform 147"/>
            <p:cNvSpPr>
              <a:spLocks/>
            </p:cNvSpPr>
            <p:nvPr/>
          </p:nvSpPr>
          <p:spPr bwMode="auto">
            <a:xfrm>
              <a:off x="3348" y="2290"/>
              <a:ext cx="553" cy="523"/>
            </a:xfrm>
            <a:custGeom>
              <a:avLst/>
              <a:gdLst/>
              <a:ahLst/>
              <a:cxnLst>
                <a:cxn ang="0">
                  <a:pos x="14" y="498"/>
                </a:cxn>
                <a:cxn ang="0">
                  <a:pos x="55" y="441"/>
                </a:cxn>
                <a:cxn ang="0">
                  <a:pos x="107" y="379"/>
                </a:cxn>
                <a:cxn ang="0">
                  <a:pos x="168" y="315"/>
                </a:cxn>
                <a:cxn ang="0">
                  <a:pos x="234" y="261"/>
                </a:cxn>
                <a:cxn ang="0">
                  <a:pos x="267" y="238"/>
                </a:cxn>
                <a:cxn ang="0">
                  <a:pos x="335" y="197"/>
                </a:cxn>
                <a:cxn ang="0">
                  <a:pos x="403" y="151"/>
                </a:cxn>
                <a:cxn ang="0">
                  <a:pos x="464" y="103"/>
                </a:cxn>
                <a:cxn ang="0">
                  <a:pos x="513" y="52"/>
                </a:cxn>
                <a:cxn ang="0">
                  <a:pos x="546" y="0"/>
                </a:cxn>
                <a:cxn ang="0">
                  <a:pos x="546" y="2"/>
                </a:cxn>
                <a:cxn ang="0">
                  <a:pos x="548" y="15"/>
                </a:cxn>
                <a:cxn ang="0">
                  <a:pos x="553" y="38"/>
                </a:cxn>
                <a:cxn ang="0">
                  <a:pos x="553" y="68"/>
                </a:cxn>
                <a:cxn ang="0">
                  <a:pos x="550" y="96"/>
                </a:cxn>
                <a:cxn ang="0">
                  <a:pos x="546" y="112"/>
                </a:cxn>
                <a:cxn ang="0">
                  <a:pos x="536" y="143"/>
                </a:cxn>
                <a:cxn ang="0">
                  <a:pos x="521" y="176"/>
                </a:cxn>
                <a:cxn ang="0">
                  <a:pos x="504" y="210"/>
                </a:cxn>
                <a:cxn ang="0">
                  <a:pos x="481" y="242"/>
                </a:cxn>
                <a:cxn ang="0">
                  <a:pos x="453" y="267"/>
                </a:cxn>
                <a:cxn ang="0">
                  <a:pos x="435" y="280"/>
                </a:cxn>
                <a:cxn ang="0">
                  <a:pos x="382" y="312"/>
                </a:cxn>
                <a:cxn ang="0">
                  <a:pos x="318" y="345"/>
                </a:cxn>
                <a:cxn ang="0">
                  <a:pos x="255" y="381"/>
                </a:cxn>
                <a:cxn ang="0">
                  <a:pos x="200" y="408"/>
                </a:cxn>
                <a:cxn ang="0">
                  <a:pos x="181" y="420"/>
                </a:cxn>
                <a:cxn ang="0">
                  <a:pos x="147" y="441"/>
                </a:cxn>
                <a:cxn ang="0">
                  <a:pos x="113" y="462"/>
                </a:cxn>
                <a:cxn ang="0">
                  <a:pos x="84" y="482"/>
                </a:cxn>
                <a:cxn ang="0">
                  <a:pos x="61" y="498"/>
                </a:cxn>
                <a:cxn ang="0">
                  <a:pos x="46" y="511"/>
                </a:cxn>
              </a:cxnLst>
              <a:rect l="0" t="0" r="r" b="b"/>
              <a:pathLst>
                <a:path w="554" h="523">
                  <a:moveTo>
                    <a:pt x="0" y="522"/>
                  </a:moveTo>
                  <a:lnTo>
                    <a:pt x="14" y="498"/>
                  </a:lnTo>
                  <a:lnTo>
                    <a:pt x="34" y="471"/>
                  </a:lnTo>
                  <a:lnTo>
                    <a:pt x="55" y="441"/>
                  </a:lnTo>
                  <a:lnTo>
                    <a:pt x="80" y="411"/>
                  </a:lnTo>
                  <a:lnTo>
                    <a:pt x="107" y="379"/>
                  </a:lnTo>
                  <a:lnTo>
                    <a:pt x="137" y="347"/>
                  </a:lnTo>
                  <a:lnTo>
                    <a:pt x="168" y="315"/>
                  </a:lnTo>
                  <a:lnTo>
                    <a:pt x="200" y="286"/>
                  </a:lnTo>
                  <a:lnTo>
                    <a:pt x="234" y="261"/>
                  </a:lnTo>
                  <a:lnTo>
                    <a:pt x="267" y="238"/>
                  </a:lnTo>
                  <a:lnTo>
                    <a:pt x="267" y="238"/>
                  </a:lnTo>
                  <a:lnTo>
                    <a:pt x="301" y="218"/>
                  </a:lnTo>
                  <a:lnTo>
                    <a:pt x="335" y="197"/>
                  </a:lnTo>
                  <a:lnTo>
                    <a:pt x="369" y="174"/>
                  </a:lnTo>
                  <a:lnTo>
                    <a:pt x="403" y="151"/>
                  </a:lnTo>
                  <a:lnTo>
                    <a:pt x="435" y="128"/>
                  </a:lnTo>
                  <a:lnTo>
                    <a:pt x="464" y="103"/>
                  </a:lnTo>
                  <a:lnTo>
                    <a:pt x="491" y="78"/>
                  </a:lnTo>
                  <a:lnTo>
                    <a:pt x="513" y="52"/>
                  </a:lnTo>
                  <a:lnTo>
                    <a:pt x="534" y="27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46" y="2"/>
                  </a:lnTo>
                  <a:lnTo>
                    <a:pt x="548" y="8"/>
                  </a:lnTo>
                  <a:lnTo>
                    <a:pt x="548" y="15"/>
                  </a:lnTo>
                  <a:lnTo>
                    <a:pt x="550" y="25"/>
                  </a:lnTo>
                  <a:lnTo>
                    <a:pt x="553" y="38"/>
                  </a:lnTo>
                  <a:lnTo>
                    <a:pt x="553" y="50"/>
                  </a:lnTo>
                  <a:lnTo>
                    <a:pt x="553" y="68"/>
                  </a:lnTo>
                  <a:lnTo>
                    <a:pt x="553" y="82"/>
                  </a:lnTo>
                  <a:lnTo>
                    <a:pt x="550" y="96"/>
                  </a:lnTo>
                  <a:lnTo>
                    <a:pt x="546" y="112"/>
                  </a:lnTo>
                  <a:lnTo>
                    <a:pt x="546" y="112"/>
                  </a:lnTo>
                  <a:lnTo>
                    <a:pt x="541" y="126"/>
                  </a:lnTo>
                  <a:lnTo>
                    <a:pt x="536" y="143"/>
                  </a:lnTo>
                  <a:lnTo>
                    <a:pt x="529" y="160"/>
                  </a:lnTo>
                  <a:lnTo>
                    <a:pt x="521" y="176"/>
                  </a:lnTo>
                  <a:lnTo>
                    <a:pt x="513" y="193"/>
                  </a:lnTo>
                  <a:lnTo>
                    <a:pt x="504" y="210"/>
                  </a:lnTo>
                  <a:lnTo>
                    <a:pt x="493" y="227"/>
                  </a:lnTo>
                  <a:lnTo>
                    <a:pt x="481" y="242"/>
                  </a:lnTo>
                  <a:lnTo>
                    <a:pt x="468" y="257"/>
                  </a:lnTo>
                  <a:lnTo>
                    <a:pt x="453" y="267"/>
                  </a:lnTo>
                  <a:lnTo>
                    <a:pt x="453" y="267"/>
                  </a:lnTo>
                  <a:lnTo>
                    <a:pt x="435" y="280"/>
                  </a:lnTo>
                  <a:lnTo>
                    <a:pt x="411" y="294"/>
                  </a:lnTo>
                  <a:lnTo>
                    <a:pt x="382" y="312"/>
                  </a:lnTo>
                  <a:lnTo>
                    <a:pt x="350" y="328"/>
                  </a:lnTo>
                  <a:lnTo>
                    <a:pt x="318" y="345"/>
                  </a:lnTo>
                  <a:lnTo>
                    <a:pt x="287" y="364"/>
                  </a:lnTo>
                  <a:lnTo>
                    <a:pt x="255" y="381"/>
                  </a:lnTo>
                  <a:lnTo>
                    <a:pt x="225" y="395"/>
                  </a:lnTo>
                  <a:lnTo>
                    <a:pt x="200" y="408"/>
                  </a:lnTo>
                  <a:lnTo>
                    <a:pt x="181" y="420"/>
                  </a:lnTo>
                  <a:lnTo>
                    <a:pt x="181" y="420"/>
                  </a:lnTo>
                  <a:lnTo>
                    <a:pt x="164" y="431"/>
                  </a:lnTo>
                  <a:lnTo>
                    <a:pt x="147" y="441"/>
                  </a:lnTo>
                  <a:lnTo>
                    <a:pt x="131" y="452"/>
                  </a:lnTo>
                  <a:lnTo>
                    <a:pt x="113" y="462"/>
                  </a:lnTo>
                  <a:lnTo>
                    <a:pt x="99" y="471"/>
                  </a:lnTo>
                  <a:lnTo>
                    <a:pt x="84" y="482"/>
                  </a:lnTo>
                  <a:lnTo>
                    <a:pt x="71" y="490"/>
                  </a:lnTo>
                  <a:lnTo>
                    <a:pt x="61" y="498"/>
                  </a:lnTo>
                  <a:lnTo>
                    <a:pt x="52" y="505"/>
                  </a:lnTo>
                  <a:lnTo>
                    <a:pt x="46" y="511"/>
                  </a:lnTo>
                </a:path>
              </a:pathLst>
            </a:custGeom>
            <a:noFill/>
            <a:ln w="12700" cap="rnd" cmpd="sng">
              <a:solidFill>
                <a:srgbClr val="3B5959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8" name="Freeform 148"/>
            <p:cNvSpPr>
              <a:spLocks/>
            </p:cNvSpPr>
            <p:nvPr/>
          </p:nvSpPr>
          <p:spPr bwMode="auto">
            <a:xfrm>
              <a:off x="3339" y="2266"/>
              <a:ext cx="552" cy="523"/>
            </a:xfrm>
            <a:custGeom>
              <a:avLst/>
              <a:gdLst/>
              <a:ahLst/>
              <a:cxnLst>
                <a:cxn ang="0">
                  <a:pos x="15" y="499"/>
                </a:cxn>
                <a:cxn ang="0">
                  <a:pos x="54" y="442"/>
                </a:cxn>
                <a:cxn ang="0">
                  <a:pos x="107" y="379"/>
                </a:cxn>
                <a:cxn ang="0">
                  <a:pos x="168" y="316"/>
                </a:cxn>
                <a:cxn ang="0">
                  <a:pos x="234" y="260"/>
                </a:cxn>
                <a:cxn ang="0">
                  <a:pos x="268" y="237"/>
                </a:cxn>
                <a:cxn ang="0">
                  <a:pos x="335" y="195"/>
                </a:cxn>
                <a:cxn ang="0">
                  <a:pos x="402" y="151"/>
                </a:cxn>
                <a:cxn ang="0">
                  <a:pos x="464" y="103"/>
                </a:cxn>
                <a:cxn ang="0">
                  <a:pos x="514" y="52"/>
                </a:cxn>
                <a:cxn ang="0">
                  <a:pos x="547" y="0"/>
                </a:cxn>
                <a:cxn ang="0">
                  <a:pos x="547" y="2"/>
                </a:cxn>
                <a:cxn ang="0">
                  <a:pos x="549" y="14"/>
                </a:cxn>
                <a:cxn ang="0">
                  <a:pos x="552" y="37"/>
                </a:cxn>
                <a:cxn ang="0">
                  <a:pos x="552" y="64"/>
                </a:cxn>
                <a:cxn ang="0">
                  <a:pos x="549" y="96"/>
                </a:cxn>
                <a:cxn ang="0">
                  <a:pos x="547" y="111"/>
                </a:cxn>
                <a:cxn ang="0">
                  <a:pos x="535" y="143"/>
                </a:cxn>
                <a:cxn ang="0">
                  <a:pos x="522" y="177"/>
                </a:cxn>
                <a:cxn ang="0">
                  <a:pos x="503" y="210"/>
                </a:cxn>
                <a:cxn ang="0">
                  <a:pos x="482" y="242"/>
                </a:cxn>
                <a:cxn ang="0">
                  <a:pos x="453" y="267"/>
                </a:cxn>
                <a:cxn ang="0">
                  <a:pos x="434" y="280"/>
                </a:cxn>
                <a:cxn ang="0">
                  <a:pos x="381" y="311"/>
                </a:cxn>
                <a:cxn ang="0">
                  <a:pos x="319" y="345"/>
                </a:cxn>
                <a:cxn ang="0">
                  <a:pos x="255" y="379"/>
                </a:cxn>
                <a:cxn ang="0">
                  <a:pos x="202" y="410"/>
                </a:cxn>
                <a:cxn ang="0">
                  <a:pos x="181" y="421"/>
                </a:cxn>
                <a:cxn ang="0">
                  <a:pos x="147" y="442"/>
                </a:cxn>
                <a:cxn ang="0">
                  <a:pos x="116" y="463"/>
                </a:cxn>
                <a:cxn ang="0">
                  <a:pos x="84" y="482"/>
                </a:cxn>
                <a:cxn ang="0">
                  <a:pos x="63" y="499"/>
                </a:cxn>
                <a:cxn ang="0">
                  <a:pos x="48" y="509"/>
                </a:cxn>
              </a:cxnLst>
              <a:rect l="0" t="0" r="r" b="b"/>
              <a:pathLst>
                <a:path w="553" h="524">
                  <a:moveTo>
                    <a:pt x="0" y="523"/>
                  </a:moveTo>
                  <a:lnTo>
                    <a:pt x="15" y="499"/>
                  </a:lnTo>
                  <a:lnTo>
                    <a:pt x="34" y="472"/>
                  </a:lnTo>
                  <a:lnTo>
                    <a:pt x="54" y="442"/>
                  </a:lnTo>
                  <a:lnTo>
                    <a:pt x="80" y="410"/>
                  </a:lnTo>
                  <a:lnTo>
                    <a:pt x="107" y="379"/>
                  </a:lnTo>
                  <a:lnTo>
                    <a:pt x="137" y="345"/>
                  </a:lnTo>
                  <a:lnTo>
                    <a:pt x="168" y="316"/>
                  </a:lnTo>
                  <a:lnTo>
                    <a:pt x="200" y="286"/>
                  </a:lnTo>
                  <a:lnTo>
                    <a:pt x="234" y="260"/>
                  </a:lnTo>
                  <a:lnTo>
                    <a:pt x="268" y="237"/>
                  </a:lnTo>
                  <a:lnTo>
                    <a:pt x="268" y="237"/>
                  </a:lnTo>
                  <a:lnTo>
                    <a:pt x="301" y="216"/>
                  </a:lnTo>
                  <a:lnTo>
                    <a:pt x="335" y="195"/>
                  </a:lnTo>
                  <a:lnTo>
                    <a:pt x="370" y="175"/>
                  </a:lnTo>
                  <a:lnTo>
                    <a:pt x="402" y="151"/>
                  </a:lnTo>
                  <a:lnTo>
                    <a:pt x="436" y="128"/>
                  </a:lnTo>
                  <a:lnTo>
                    <a:pt x="464" y="103"/>
                  </a:lnTo>
                  <a:lnTo>
                    <a:pt x="491" y="78"/>
                  </a:lnTo>
                  <a:lnTo>
                    <a:pt x="514" y="52"/>
                  </a:lnTo>
                  <a:lnTo>
                    <a:pt x="533" y="27"/>
                  </a:lnTo>
                  <a:lnTo>
                    <a:pt x="547" y="0"/>
                  </a:lnTo>
                  <a:lnTo>
                    <a:pt x="547" y="0"/>
                  </a:lnTo>
                  <a:lnTo>
                    <a:pt x="547" y="2"/>
                  </a:lnTo>
                  <a:lnTo>
                    <a:pt x="547" y="6"/>
                  </a:lnTo>
                  <a:lnTo>
                    <a:pt x="549" y="14"/>
                  </a:lnTo>
                  <a:lnTo>
                    <a:pt x="552" y="25"/>
                  </a:lnTo>
                  <a:lnTo>
                    <a:pt x="552" y="37"/>
                  </a:lnTo>
                  <a:lnTo>
                    <a:pt x="552" y="52"/>
                  </a:lnTo>
                  <a:lnTo>
                    <a:pt x="552" y="64"/>
                  </a:lnTo>
                  <a:lnTo>
                    <a:pt x="552" y="82"/>
                  </a:lnTo>
                  <a:lnTo>
                    <a:pt x="549" y="96"/>
                  </a:lnTo>
                  <a:lnTo>
                    <a:pt x="547" y="111"/>
                  </a:lnTo>
                  <a:lnTo>
                    <a:pt x="547" y="111"/>
                  </a:lnTo>
                  <a:lnTo>
                    <a:pt x="542" y="126"/>
                  </a:lnTo>
                  <a:lnTo>
                    <a:pt x="535" y="143"/>
                  </a:lnTo>
                  <a:lnTo>
                    <a:pt x="528" y="159"/>
                  </a:lnTo>
                  <a:lnTo>
                    <a:pt x="522" y="177"/>
                  </a:lnTo>
                  <a:lnTo>
                    <a:pt x="514" y="193"/>
                  </a:lnTo>
                  <a:lnTo>
                    <a:pt x="503" y="210"/>
                  </a:lnTo>
                  <a:lnTo>
                    <a:pt x="493" y="227"/>
                  </a:lnTo>
                  <a:lnTo>
                    <a:pt x="482" y="242"/>
                  </a:lnTo>
                  <a:lnTo>
                    <a:pt x="468" y="255"/>
                  </a:lnTo>
                  <a:lnTo>
                    <a:pt x="453" y="267"/>
                  </a:lnTo>
                  <a:lnTo>
                    <a:pt x="453" y="267"/>
                  </a:lnTo>
                  <a:lnTo>
                    <a:pt x="434" y="280"/>
                  </a:lnTo>
                  <a:lnTo>
                    <a:pt x="411" y="295"/>
                  </a:lnTo>
                  <a:lnTo>
                    <a:pt x="381" y="311"/>
                  </a:lnTo>
                  <a:lnTo>
                    <a:pt x="351" y="329"/>
                  </a:lnTo>
                  <a:lnTo>
                    <a:pt x="319" y="345"/>
                  </a:lnTo>
                  <a:lnTo>
                    <a:pt x="286" y="362"/>
                  </a:lnTo>
                  <a:lnTo>
                    <a:pt x="255" y="379"/>
                  </a:lnTo>
                  <a:lnTo>
                    <a:pt x="225" y="396"/>
                  </a:lnTo>
                  <a:lnTo>
                    <a:pt x="202" y="410"/>
                  </a:lnTo>
                  <a:lnTo>
                    <a:pt x="181" y="421"/>
                  </a:lnTo>
                  <a:lnTo>
                    <a:pt x="181" y="421"/>
                  </a:lnTo>
                  <a:lnTo>
                    <a:pt x="164" y="431"/>
                  </a:lnTo>
                  <a:lnTo>
                    <a:pt x="147" y="442"/>
                  </a:lnTo>
                  <a:lnTo>
                    <a:pt x="130" y="452"/>
                  </a:lnTo>
                  <a:lnTo>
                    <a:pt x="116" y="463"/>
                  </a:lnTo>
                  <a:lnTo>
                    <a:pt x="98" y="472"/>
                  </a:lnTo>
                  <a:lnTo>
                    <a:pt x="84" y="482"/>
                  </a:lnTo>
                  <a:lnTo>
                    <a:pt x="71" y="491"/>
                  </a:lnTo>
                  <a:lnTo>
                    <a:pt x="63" y="499"/>
                  </a:lnTo>
                  <a:lnTo>
                    <a:pt x="54" y="505"/>
                  </a:lnTo>
                  <a:lnTo>
                    <a:pt x="48" y="509"/>
                  </a:lnTo>
                  <a:lnTo>
                    <a:pt x="0" y="523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9" name="Freeform 149"/>
            <p:cNvSpPr>
              <a:spLocks/>
            </p:cNvSpPr>
            <p:nvPr/>
          </p:nvSpPr>
          <p:spPr bwMode="auto">
            <a:xfrm>
              <a:off x="3339" y="2266"/>
              <a:ext cx="552" cy="523"/>
            </a:xfrm>
            <a:custGeom>
              <a:avLst/>
              <a:gdLst/>
              <a:ahLst/>
              <a:cxnLst>
                <a:cxn ang="0">
                  <a:pos x="15" y="499"/>
                </a:cxn>
                <a:cxn ang="0">
                  <a:pos x="54" y="442"/>
                </a:cxn>
                <a:cxn ang="0">
                  <a:pos x="107" y="379"/>
                </a:cxn>
                <a:cxn ang="0">
                  <a:pos x="168" y="316"/>
                </a:cxn>
                <a:cxn ang="0">
                  <a:pos x="234" y="260"/>
                </a:cxn>
                <a:cxn ang="0">
                  <a:pos x="268" y="237"/>
                </a:cxn>
                <a:cxn ang="0">
                  <a:pos x="335" y="195"/>
                </a:cxn>
                <a:cxn ang="0">
                  <a:pos x="402" y="151"/>
                </a:cxn>
                <a:cxn ang="0">
                  <a:pos x="464" y="103"/>
                </a:cxn>
                <a:cxn ang="0">
                  <a:pos x="514" y="52"/>
                </a:cxn>
                <a:cxn ang="0">
                  <a:pos x="547" y="0"/>
                </a:cxn>
                <a:cxn ang="0">
                  <a:pos x="547" y="2"/>
                </a:cxn>
                <a:cxn ang="0">
                  <a:pos x="549" y="14"/>
                </a:cxn>
                <a:cxn ang="0">
                  <a:pos x="552" y="37"/>
                </a:cxn>
                <a:cxn ang="0">
                  <a:pos x="552" y="64"/>
                </a:cxn>
                <a:cxn ang="0">
                  <a:pos x="549" y="96"/>
                </a:cxn>
                <a:cxn ang="0">
                  <a:pos x="547" y="111"/>
                </a:cxn>
                <a:cxn ang="0">
                  <a:pos x="535" y="143"/>
                </a:cxn>
                <a:cxn ang="0">
                  <a:pos x="522" y="177"/>
                </a:cxn>
                <a:cxn ang="0">
                  <a:pos x="503" y="210"/>
                </a:cxn>
                <a:cxn ang="0">
                  <a:pos x="482" y="242"/>
                </a:cxn>
                <a:cxn ang="0">
                  <a:pos x="453" y="267"/>
                </a:cxn>
                <a:cxn ang="0">
                  <a:pos x="434" y="280"/>
                </a:cxn>
                <a:cxn ang="0">
                  <a:pos x="381" y="311"/>
                </a:cxn>
                <a:cxn ang="0">
                  <a:pos x="319" y="345"/>
                </a:cxn>
                <a:cxn ang="0">
                  <a:pos x="255" y="379"/>
                </a:cxn>
                <a:cxn ang="0">
                  <a:pos x="202" y="410"/>
                </a:cxn>
                <a:cxn ang="0">
                  <a:pos x="181" y="421"/>
                </a:cxn>
                <a:cxn ang="0">
                  <a:pos x="147" y="442"/>
                </a:cxn>
                <a:cxn ang="0">
                  <a:pos x="116" y="463"/>
                </a:cxn>
                <a:cxn ang="0">
                  <a:pos x="84" y="482"/>
                </a:cxn>
                <a:cxn ang="0">
                  <a:pos x="63" y="499"/>
                </a:cxn>
                <a:cxn ang="0">
                  <a:pos x="48" y="509"/>
                </a:cxn>
              </a:cxnLst>
              <a:rect l="0" t="0" r="r" b="b"/>
              <a:pathLst>
                <a:path w="553" h="524">
                  <a:moveTo>
                    <a:pt x="0" y="523"/>
                  </a:moveTo>
                  <a:lnTo>
                    <a:pt x="15" y="499"/>
                  </a:lnTo>
                  <a:lnTo>
                    <a:pt x="34" y="472"/>
                  </a:lnTo>
                  <a:lnTo>
                    <a:pt x="54" y="442"/>
                  </a:lnTo>
                  <a:lnTo>
                    <a:pt x="80" y="410"/>
                  </a:lnTo>
                  <a:lnTo>
                    <a:pt x="107" y="379"/>
                  </a:lnTo>
                  <a:lnTo>
                    <a:pt x="137" y="345"/>
                  </a:lnTo>
                  <a:lnTo>
                    <a:pt x="168" y="316"/>
                  </a:lnTo>
                  <a:lnTo>
                    <a:pt x="200" y="286"/>
                  </a:lnTo>
                  <a:lnTo>
                    <a:pt x="234" y="260"/>
                  </a:lnTo>
                  <a:lnTo>
                    <a:pt x="268" y="237"/>
                  </a:lnTo>
                  <a:lnTo>
                    <a:pt x="268" y="237"/>
                  </a:lnTo>
                  <a:lnTo>
                    <a:pt x="301" y="216"/>
                  </a:lnTo>
                  <a:lnTo>
                    <a:pt x="335" y="195"/>
                  </a:lnTo>
                  <a:lnTo>
                    <a:pt x="370" y="175"/>
                  </a:lnTo>
                  <a:lnTo>
                    <a:pt x="402" y="151"/>
                  </a:lnTo>
                  <a:lnTo>
                    <a:pt x="436" y="128"/>
                  </a:lnTo>
                  <a:lnTo>
                    <a:pt x="464" y="103"/>
                  </a:lnTo>
                  <a:lnTo>
                    <a:pt x="491" y="78"/>
                  </a:lnTo>
                  <a:lnTo>
                    <a:pt x="514" y="52"/>
                  </a:lnTo>
                  <a:lnTo>
                    <a:pt x="533" y="27"/>
                  </a:lnTo>
                  <a:lnTo>
                    <a:pt x="547" y="0"/>
                  </a:lnTo>
                  <a:lnTo>
                    <a:pt x="547" y="0"/>
                  </a:lnTo>
                  <a:lnTo>
                    <a:pt x="547" y="2"/>
                  </a:lnTo>
                  <a:lnTo>
                    <a:pt x="547" y="6"/>
                  </a:lnTo>
                  <a:lnTo>
                    <a:pt x="549" y="14"/>
                  </a:lnTo>
                  <a:lnTo>
                    <a:pt x="552" y="25"/>
                  </a:lnTo>
                  <a:lnTo>
                    <a:pt x="552" y="37"/>
                  </a:lnTo>
                  <a:lnTo>
                    <a:pt x="552" y="52"/>
                  </a:lnTo>
                  <a:lnTo>
                    <a:pt x="552" y="64"/>
                  </a:lnTo>
                  <a:lnTo>
                    <a:pt x="552" y="82"/>
                  </a:lnTo>
                  <a:lnTo>
                    <a:pt x="549" y="96"/>
                  </a:lnTo>
                  <a:lnTo>
                    <a:pt x="547" y="111"/>
                  </a:lnTo>
                  <a:lnTo>
                    <a:pt x="547" y="111"/>
                  </a:lnTo>
                  <a:lnTo>
                    <a:pt x="542" y="126"/>
                  </a:lnTo>
                  <a:lnTo>
                    <a:pt x="535" y="143"/>
                  </a:lnTo>
                  <a:lnTo>
                    <a:pt x="528" y="159"/>
                  </a:lnTo>
                  <a:lnTo>
                    <a:pt x="522" y="177"/>
                  </a:lnTo>
                  <a:lnTo>
                    <a:pt x="514" y="193"/>
                  </a:lnTo>
                  <a:lnTo>
                    <a:pt x="503" y="210"/>
                  </a:lnTo>
                  <a:lnTo>
                    <a:pt x="493" y="227"/>
                  </a:lnTo>
                  <a:lnTo>
                    <a:pt x="482" y="242"/>
                  </a:lnTo>
                  <a:lnTo>
                    <a:pt x="468" y="255"/>
                  </a:lnTo>
                  <a:lnTo>
                    <a:pt x="453" y="267"/>
                  </a:lnTo>
                  <a:lnTo>
                    <a:pt x="453" y="267"/>
                  </a:lnTo>
                  <a:lnTo>
                    <a:pt x="434" y="280"/>
                  </a:lnTo>
                  <a:lnTo>
                    <a:pt x="411" y="295"/>
                  </a:lnTo>
                  <a:lnTo>
                    <a:pt x="381" y="311"/>
                  </a:lnTo>
                  <a:lnTo>
                    <a:pt x="351" y="329"/>
                  </a:lnTo>
                  <a:lnTo>
                    <a:pt x="319" y="345"/>
                  </a:lnTo>
                  <a:lnTo>
                    <a:pt x="286" y="362"/>
                  </a:lnTo>
                  <a:lnTo>
                    <a:pt x="255" y="379"/>
                  </a:lnTo>
                  <a:lnTo>
                    <a:pt x="225" y="396"/>
                  </a:lnTo>
                  <a:lnTo>
                    <a:pt x="202" y="410"/>
                  </a:lnTo>
                  <a:lnTo>
                    <a:pt x="181" y="421"/>
                  </a:lnTo>
                  <a:lnTo>
                    <a:pt x="181" y="421"/>
                  </a:lnTo>
                  <a:lnTo>
                    <a:pt x="164" y="431"/>
                  </a:lnTo>
                  <a:lnTo>
                    <a:pt x="147" y="442"/>
                  </a:lnTo>
                  <a:lnTo>
                    <a:pt x="130" y="452"/>
                  </a:lnTo>
                  <a:lnTo>
                    <a:pt x="116" y="463"/>
                  </a:lnTo>
                  <a:lnTo>
                    <a:pt x="98" y="472"/>
                  </a:lnTo>
                  <a:lnTo>
                    <a:pt x="84" y="482"/>
                  </a:lnTo>
                  <a:lnTo>
                    <a:pt x="71" y="491"/>
                  </a:lnTo>
                  <a:lnTo>
                    <a:pt x="63" y="499"/>
                  </a:lnTo>
                  <a:lnTo>
                    <a:pt x="54" y="505"/>
                  </a:lnTo>
                  <a:lnTo>
                    <a:pt x="48" y="509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0" name="Freeform 150"/>
            <p:cNvSpPr>
              <a:spLocks/>
            </p:cNvSpPr>
            <p:nvPr/>
          </p:nvSpPr>
          <p:spPr bwMode="auto">
            <a:xfrm>
              <a:off x="3281" y="2482"/>
              <a:ext cx="562" cy="365"/>
            </a:xfrm>
            <a:custGeom>
              <a:avLst/>
              <a:gdLst/>
              <a:ahLst/>
              <a:cxnLst>
                <a:cxn ang="0">
                  <a:pos x="0" y="365"/>
                </a:cxn>
                <a:cxn ang="0">
                  <a:pos x="16" y="349"/>
                </a:cxn>
                <a:cxn ang="0">
                  <a:pos x="39" y="330"/>
                </a:cxn>
                <a:cxn ang="0">
                  <a:pos x="64" y="310"/>
                </a:cxn>
                <a:cxn ang="0">
                  <a:pos x="92" y="286"/>
                </a:cxn>
                <a:cxn ang="0">
                  <a:pos x="122" y="266"/>
                </a:cxn>
                <a:cxn ang="0">
                  <a:pos x="151" y="242"/>
                </a:cxn>
                <a:cxn ang="0">
                  <a:pos x="183" y="220"/>
                </a:cxn>
                <a:cxn ang="0">
                  <a:pos x="212" y="202"/>
                </a:cxn>
                <a:cxn ang="0">
                  <a:pos x="237" y="187"/>
                </a:cxn>
                <a:cxn ang="0">
                  <a:pos x="262" y="174"/>
                </a:cxn>
                <a:cxn ang="0">
                  <a:pos x="262" y="174"/>
                </a:cxn>
                <a:cxn ang="0">
                  <a:pos x="288" y="164"/>
                </a:cxn>
                <a:cxn ang="0">
                  <a:pos x="319" y="151"/>
                </a:cxn>
                <a:cxn ang="0">
                  <a:pos x="349" y="137"/>
                </a:cxn>
                <a:cxn ang="0">
                  <a:pos x="383" y="120"/>
                </a:cxn>
                <a:cxn ang="0">
                  <a:pos x="416" y="103"/>
                </a:cxn>
                <a:cxn ang="0">
                  <a:pos x="450" y="84"/>
                </a:cxn>
                <a:cxn ang="0">
                  <a:pos x="484" y="63"/>
                </a:cxn>
                <a:cxn ang="0">
                  <a:pos x="513" y="45"/>
                </a:cxn>
                <a:cxn ang="0">
                  <a:pos x="538" y="21"/>
                </a:cxn>
                <a:cxn ang="0">
                  <a:pos x="561" y="0"/>
                </a:cxn>
                <a:cxn ang="0">
                  <a:pos x="561" y="0"/>
                </a:cxn>
                <a:cxn ang="0">
                  <a:pos x="561" y="4"/>
                </a:cxn>
                <a:cxn ang="0">
                  <a:pos x="561" y="10"/>
                </a:cxn>
                <a:cxn ang="0">
                  <a:pos x="564" y="21"/>
                </a:cxn>
                <a:cxn ang="0">
                  <a:pos x="564" y="38"/>
                </a:cxn>
                <a:cxn ang="0">
                  <a:pos x="564" y="54"/>
                </a:cxn>
                <a:cxn ang="0">
                  <a:pos x="564" y="72"/>
                </a:cxn>
                <a:cxn ang="0">
                  <a:pos x="561" y="91"/>
                </a:cxn>
                <a:cxn ang="0">
                  <a:pos x="558" y="109"/>
                </a:cxn>
                <a:cxn ang="0">
                  <a:pos x="551" y="126"/>
                </a:cxn>
                <a:cxn ang="0">
                  <a:pos x="543" y="141"/>
                </a:cxn>
                <a:cxn ang="0">
                  <a:pos x="543" y="141"/>
                </a:cxn>
                <a:cxn ang="0">
                  <a:pos x="531" y="156"/>
                </a:cxn>
                <a:cxn ang="0">
                  <a:pos x="515" y="171"/>
                </a:cxn>
                <a:cxn ang="0">
                  <a:pos x="501" y="187"/>
                </a:cxn>
                <a:cxn ang="0">
                  <a:pos x="482" y="204"/>
                </a:cxn>
                <a:cxn ang="0">
                  <a:pos x="462" y="220"/>
                </a:cxn>
                <a:cxn ang="0">
                  <a:pos x="441" y="236"/>
                </a:cxn>
                <a:cxn ang="0">
                  <a:pos x="421" y="250"/>
                </a:cxn>
                <a:cxn ang="0">
                  <a:pos x="400" y="261"/>
                </a:cxn>
                <a:cxn ang="0">
                  <a:pos x="379" y="271"/>
                </a:cxn>
                <a:cxn ang="0">
                  <a:pos x="359" y="280"/>
                </a:cxn>
                <a:cxn ang="0">
                  <a:pos x="359" y="280"/>
                </a:cxn>
                <a:cxn ang="0">
                  <a:pos x="338" y="286"/>
                </a:cxn>
                <a:cxn ang="0">
                  <a:pos x="310" y="293"/>
                </a:cxn>
                <a:cxn ang="0">
                  <a:pos x="278" y="301"/>
                </a:cxn>
                <a:cxn ang="0">
                  <a:pos x="241" y="307"/>
                </a:cxn>
                <a:cxn ang="0">
                  <a:pos x="208" y="317"/>
                </a:cxn>
                <a:cxn ang="0">
                  <a:pos x="170" y="326"/>
                </a:cxn>
                <a:cxn ang="0">
                  <a:pos x="136" y="335"/>
                </a:cxn>
                <a:cxn ang="0">
                  <a:pos x="105" y="345"/>
                </a:cxn>
                <a:cxn ang="0">
                  <a:pos x="80" y="356"/>
                </a:cxn>
                <a:cxn ang="0">
                  <a:pos x="59" y="365"/>
                </a:cxn>
                <a:cxn ang="0">
                  <a:pos x="0" y="365"/>
                </a:cxn>
              </a:cxnLst>
              <a:rect l="0" t="0" r="r" b="b"/>
              <a:pathLst>
                <a:path w="565" h="366">
                  <a:moveTo>
                    <a:pt x="0" y="365"/>
                  </a:moveTo>
                  <a:lnTo>
                    <a:pt x="16" y="349"/>
                  </a:lnTo>
                  <a:lnTo>
                    <a:pt x="39" y="330"/>
                  </a:lnTo>
                  <a:lnTo>
                    <a:pt x="64" y="310"/>
                  </a:lnTo>
                  <a:lnTo>
                    <a:pt x="92" y="286"/>
                  </a:lnTo>
                  <a:lnTo>
                    <a:pt x="122" y="266"/>
                  </a:lnTo>
                  <a:lnTo>
                    <a:pt x="151" y="242"/>
                  </a:lnTo>
                  <a:lnTo>
                    <a:pt x="183" y="220"/>
                  </a:lnTo>
                  <a:lnTo>
                    <a:pt x="212" y="202"/>
                  </a:lnTo>
                  <a:lnTo>
                    <a:pt x="237" y="187"/>
                  </a:lnTo>
                  <a:lnTo>
                    <a:pt x="262" y="174"/>
                  </a:lnTo>
                  <a:lnTo>
                    <a:pt x="262" y="174"/>
                  </a:lnTo>
                  <a:lnTo>
                    <a:pt x="288" y="164"/>
                  </a:lnTo>
                  <a:lnTo>
                    <a:pt x="319" y="151"/>
                  </a:lnTo>
                  <a:lnTo>
                    <a:pt x="349" y="137"/>
                  </a:lnTo>
                  <a:lnTo>
                    <a:pt x="383" y="120"/>
                  </a:lnTo>
                  <a:lnTo>
                    <a:pt x="416" y="103"/>
                  </a:lnTo>
                  <a:lnTo>
                    <a:pt x="450" y="84"/>
                  </a:lnTo>
                  <a:lnTo>
                    <a:pt x="484" y="63"/>
                  </a:lnTo>
                  <a:lnTo>
                    <a:pt x="513" y="45"/>
                  </a:lnTo>
                  <a:lnTo>
                    <a:pt x="538" y="21"/>
                  </a:lnTo>
                  <a:lnTo>
                    <a:pt x="561" y="0"/>
                  </a:lnTo>
                  <a:lnTo>
                    <a:pt x="561" y="0"/>
                  </a:lnTo>
                  <a:lnTo>
                    <a:pt x="561" y="4"/>
                  </a:lnTo>
                  <a:lnTo>
                    <a:pt x="561" y="10"/>
                  </a:lnTo>
                  <a:lnTo>
                    <a:pt x="564" y="21"/>
                  </a:lnTo>
                  <a:lnTo>
                    <a:pt x="564" y="38"/>
                  </a:lnTo>
                  <a:lnTo>
                    <a:pt x="564" y="54"/>
                  </a:lnTo>
                  <a:lnTo>
                    <a:pt x="564" y="72"/>
                  </a:lnTo>
                  <a:lnTo>
                    <a:pt x="561" y="91"/>
                  </a:lnTo>
                  <a:lnTo>
                    <a:pt x="558" y="109"/>
                  </a:lnTo>
                  <a:lnTo>
                    <a:pt x="551" y="126"/>
                  </a:lnTo>
                  <a:lnTo>
                    <a:pt x="543" y="141"/>
                  </a:lnTo>
                  <a:lnTo>
                    <a:pt x="543" y="141"/>
                  </a:lnTo>
                  <a:lnTo>
                    <a:pt x="531" y="156"/>
                  </a:lnTo>
                  <a:lnTo>
                    <a:pt x="515" y="171"/>
                  </a:lnTo>
                  <a:lnTo>
                    <a:pt x="501" y="187"/>
                  </a:lnTo>
                  <a:lnTo>
                    <a:pt x="482" y="204"/>
                  </a:lnTo>
                  <a:lnTo>
                    <a:pt x="462" y="220"/>
                  </a:lnTo>
                  <a:lnTo>
                    <a:pt x="441" y="236"/>
                  </a:lnTo>
                  <a:lnTo>
                    <a:pt x="421" y="250"/>
                  </a:lnTo>
                  <a:lnTo>
                    <a:pt x="400" y="261"/>
                  </a:lnTo>
                  <a:lnTo>
                    <a:pt x="379" y="271"/>
                  </a:lnTo>
                  <a:lnTo>
                    <a:pt x="359" y="280"/>
                  </a:lnTo>
                  <a:lnTo>
                    <a:pt x="359" y="280"/>
                  </a:lnTo>
                  <a:lnTo>
                    <a:pt x="338" y="286"/>
                  </a:lnTo>
                  <a:lnTo>
                    <a:pt x="310" y="293"/>
                  </a:lnTo>
                  <a:lnTo>
                    <a:pt x="278" y="301"/>
                  </a:lnTo>
                  <a:lnTo>
                    <a:pt x="241" y="307"/>
                  </a:lnTo>
                  <a:lnTo>
                    <a:pt x="208" y="317"/>
                  </a:lnTo>
                  <a:lnTo>
                    <a:pt x="170" y="326"/>
                  </a:lnTo>
                  <a:lnTo>
                    <a:pt x="136" y="335"/>
                  </a:lnTo>
                  <a:lnTo>
                    <a:pt x="105" y="345"/>
                  </a:lnTo>
                  <a:lnTo>
                    <a:pt x="80" y="356"/>
                  </a:lnTo>
                  <a:lnTo>
                    <a:pt x="59" y="365"/>
                  </a:lnTo>
                  <a:lnTo>
                    <a:pt x="0" y="365"/>
                  </a:lnTo>
                </a:path>
              </a:pathLst>
            </a:custGeom>
            <a:solidFill>
              <a:srgbClr val="3B5959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1" name="Freeform 151"/>
            <p:cNvSpPr>
              <a:spLocks/>
            </p:cNvSpPr>
            <p:nvPr/>
          </p:nvSpPr>
          <p:spPr bwMode="auto">
            <a:xfrm>
              <a:off x="3281" y="2482"/>
              <a:ext cx="562" cy="365"/>
            </a:xfrm>
            <a:custGeom>
              <a:avLst/>
              <a:gdLst/>
              <a:ahLst/>
              <a:cxnLst>
                <a:cxn ang="0">
                  <a:pos x="0" y="365"/>
                </a:cxn>
                <a:cxn ang="0">
                  <a:pos x="16" y="349"/>
                </a:cxn>
                <a:cxn ang="0">
                  <a:pos x="39" y="330"/>
                </a:cxn>
                <a:cxn ang="0">
                  <a:pos x="64" y="310"/>
                </a:cxn>
                <a:cxn ang="0">
                  <a:pos x="92" y="286"/>
                </a:cxn>
                <a:cxn ang="0">
                  <a:pos x="122" y="266"/>
                </a:cxn>
                <a:cxn ang="0">
                  <a:pos x="151" y="242"/>
                </a:cxn>
                <a:cxn ang="0">
                  <a:pos x="183" y="220"/>
                </a:cxn>
                <a:cxn ang="0">
                  <a:pos x="212" y="202"/>
                </a:cxn>
                <a:cxn ang="0">
                  <a:pos x="237" y="187"/>
                </a:cxn>
                <a:cxn ang="0">
                  <a:pos x="262" y="174"/>
                </a:cxn>
                <a:cxn ang="0">
                  <a:pos x="262" y="174"/>
                </a:cxn>
                <a:cxn ang="0">
                  <a:pos x="288" y="164"/>
                </a:cxn>
                <a:cxn ang="0">
                  <a:pos x="319" y="151"/>
                </a:cxn>
                <a:cxn ang="0">
                  <a:pos x="349" y="137"/>
                </a:cxn>
                <a:cxn ang="0">
                  <a:pos x="383" y="120"/>
                </a:cxn>
                <a:cxn ang="0">
                  <a:pos x="416" y="103"/>
                </a:cxn>
                <a:cxn ang="0">
                  <a:pos x="450" y="84"/>
                </a:cxn>
                <a:cxn ang="0">
                  <a:pos x="484" y="63"/>
                </a:cxn>
                <a:cxn ang="0">
                  <a:pos x="513" y="45"/>
                </a:cxn>
                <a:cxn ang="0">
                  <a:pos x="538" y="21"/>
                </a:cxn>
                <a:cxn ang="0">
                  <a:pos x="561" y="0"/>
                </a:cxn>
                <a:cxn ang="0">
                  <a:pos x="561" y="0"/>
                </a:cxn>
                <a:cxn ang="0">
                  <a:pos x="561" y="4"/>
                </a:cxn>
                <a:cxn ang="0">
                  <a:pos x="561" y="10"/>
                </a:cxn>
                <a:cxn ang="0">
                  <a:pos x="564" y="21"/>
                </a:cxn>
                <a:cxn ang="0">
                  <a:pos x="564" y="38"/>
                </a:cxn>
                <a:cxn ang="0">
                  <a:pos x="564" y="54"/>
                </a:cxn>
                <a:cxn ang="0">
                  <a:pos x="564" y="72"/>
                </a:cxn>
                <a:cxn ang="0">
                  <a:pos x="561" y="91"/>
                </a:cxn>
                <a:cxn ang="0">
                  <a:pos x="558" y="109"/>
                </a:cxn>
                <a:cxn ang="0">
                  <a:pos x="551" y="126"/>
                </a:cxn>
                <a:cxn ang="0">
                  <a:pos x="543" y="141"/>
                </a:cxn>
                <a:cxn ang="0">
                  <a:pos x="543" y="141"/>
                </a:cxn>
                <a:cxn ang="0">
                  <a:pos x="531" y="156"/>
                </a:cxn>
                <a:cxn ang="0">
                  <a:pos x="515" y="171"/>
                </a:cxn>
                <a:cxn ang="0">
                  <a:pos x="501" y="187"/>
                </a:cxn>
                <a:cxn ang="0">
                  <a:pos x="482" y="204"/>
                </a:cxn>
                <a:cxn ang="0">
                  <a:pos x="462" y="220"/>
                </a:cxn>
                <a:cxn ang="0">
                  <a:pos x="441" y="236"/>
                </a:cxn>
                <a:cxn ang="0">
                  <a:pos x="421" y="250"/>
                </a:cxn>
                <a:cxn ang="0">
                  <a:pos x="400" y="261"/>
                </a:cxn>
                <a:cxn ang="0">
                  <a:pos x="379" y="271"/>
                </a:cxn>
                <a:cxn ang="0">
                  <a:pos x="359" y="280"/>
                </a:cxn>
                <a:cxn ang="0">
                  <a:pos x="359" y="280"/>
                </a:cxn>
                <a:cxn ang="0">
                  <a:pos x="338" y="286"/>
                </a:cxn>
                <a:cxn ang="0">
                  <a:pos x="310" y="293"/>
                </a:cxn>
                <a:cxn ang="0">
                  <a:pos x="278" y="301"/>
                </a:cxn>
                <a:cxn ang="0">
                  <a:pos x="241" y="307"/>
                </a:cxn>
                <a:cxn ang="0">
                  <a:pos x="208" y="317"/>
                </a:cxn>
                <a:cxn ang="0">
                  <a:pos x="170" y="326"/>
                </a:cxn>
                <a:cxn ang="0">
                  <a:pos x="136" y="335"/>
                </a:cxn>
                <a:cxn ang="0">
                  <a:pos x="105" y="345"/>
                </a:cxn>
                <a:cxn ang="0">
                  <a:pos x="80" y="356"/>
                </a:cxn>
                <a:cxn ang="0">
                  <a:pos x="59" y="365"/>
                </a:cxn>
              </a:cxnLst>
              <a:rect l="0" t="0" r="r" b="b"/>
              <a:pathLst>
                <a:path w="565" h="366">
                  <a:moveTo>
                    <a:pt x="0" y="365"/>
                  </a:moveTo>
                  <a:lnTo>
                    <a:pt x="16" y="349"/>
                  </a:lnTo>
                  <a:lnTo>
                    <a:pt x="39" y="330"/>
                  </a:lnTo>
                  <a:lnTo>
                    <a:pt x="64" y="310"/>
                  </a:lnTo>
                  <a:lnTo>
                    <a:pt x="92" y="286"/>
                  </a:lnTo>
                  <a:lnTo>
                    <a:pt x="122" y="266"/>
                  </a:lnTo>
                  <a:lnTo>
                    <a:pt x="151" y="242"/>
                  </a:lnTo>
                  <a:lnTo>
                    <a:pt x="183" y="220"/>
                  </a:lnTo>
                  <a:lnTo>
                    <a:pt x="212" y="202"/>
                  </a:lnTo>
                  <a:lnTo>
                    <a:pt x="237" y="187"/>
                  </a:lnTo>
                  <a:lnTo>
                    <a:pt x="262" y="174"/>
                  </a:lnTo>
                  <a:lnTo>
                    <a:pt x="262" y="174"/>
                  </a:lnTo>
                  <a:lnTo>
                    <a:pt x="288" y="164"/>
                  </a:lnTo>
                  <a:lnTo>
                    <a:pt x="319" y="151"/>
                  </a:lnTo>
                  <a:lnTo>
                    <a:pt x="349" y="137"/>
                  </a:lnTo>
                  <a:lnTo>
                    <a:pt x="383" y="120"/>
                  </a:lnTo>
                  <a:lnTo>
                    <a:pt x="416" y="103"/>
                  </a:lnTo>
                  <a:lnTo>
                    <a:pt x="450" y="84"/>
                  </a:lnTo>
                  <a:lnTo>
                    <a:pt x="484" y="63"/>
                  </a:lnTo>
                  <a:lnTo>
                    <a:pt x="513" y="45"/>
                  </a:lnTo>
                  <a:lnTo>
                    <a:pt x="538" y="21"/>
                  </a:lnTo>
                  <a:lnTo>
                    <a:pt x="561" y="0"/>
                  </a:lnTo>
                  <a:lnTo>
                    <a:pt x="561" y="0"/>
                  </a:lnTo>
                  <a:lnTo>
                    <a:pt x="561" y="4"/>
                  </a:lnTo>
                  <a:lnTo>
                    <a:pt x="561" y="10"/>
                  </a:lnTo>
                  <a:lnTo>
                    <a:pt x="564" y="21"/>
                  </a:lnTo>
                  <a:lnTo>
                    <a:pt x="564" y="38"/>
                  </a:lnTo>
                  <a:lnTo>
                    <a:pt x="564" y="54"/>
                  </a:lnTo>
                  <a:lnTo>
                    <a:pt x="564" y="72"/>
                  </a:lnTo>
                  <a:lnTo>
                    <a:pt x="561" y="91"/>
                  </a:lnTo>
                  <a:lnTo>
                    <a:pt x="558" y="109"/>
                  </a:lnTo>
                  <a:lnTo>
                    <a:pt x="551" y="126"/>
                  </a:lnTo>
                  <a:lnTo>
                    <a:pt x="543" y="141"/>
                  </a:lnTo>
                  <a:lnTo>
                    <a:pt x="543" y="141"/>
                  </a:lnTo>
                  <a:lnTo>
                    <a:pt x="531" y="156"/>
                  </a:lnTo>
                  <a:lnTo>
                    <a:pt x="515" y="171"/>
                  </a:lnTo>
                  <a:lnTo>
                    <a:pt x="501" y="187"/>
                  </a:lnTo>
                  <a:lnTo>
                    <a:pt x="482" y="204"/>
                  </a:lnTo>
                  <a:lnTo>
                    <a:pt x="462" y="220"/>
                  </a:lnTo>
                  <a:lnTo>
                    <a:pt x="441" y="236"/>
                  </a:lnTo>
                  <a:lnTo>
                    <a:pt x="421" y="250"/>
                  </a:lnTo>
                  <a:lnTo>
                    <a:pt x="400" y="261"/>
                  </a:lnTo>
                  <a:lnTo>
                    <a:pt x="379" y="271"/>
                  </a:lnTo>
                  <a:lnTo>
                    <a:pt x="359" y="280"/>
                  </a:lnTo>
                  <a:lnTo>
                    <a:pt x="359" y="280"/>
                  </a:lnTo>
                  <a:lnTo>
                    <a:pt x="338" y="286"/>
                  </a:lnTo>
                  <a:lnTo>
                    <a:pt x="310" y="293"/>
                  </a:lnTo>
                  <a:lnTo>
                    <a:pt x="278" y="301"/>
                  </a:lnTo>
                  <a:lnTo>
                    <a:pt x="241" y="307"/>
                  </a:lnTo>
                  <a:lnTo>
                    <a:pt x="208" y="317"/>
                  </a:lnTo>
                  <a:lnTo>
                    <a:pt x="170" y="326"/>
                  </a:lnTo>
                  <a:lnTo>
                    <a:pt x="136" y="335"/>
                  </a:lnTo>
                  <a:lnTo>
                    <a:pt x="105" y="345"/>
                  </a:lnTo>
                  <a:lnTo>
                    <a:pt x="80" y="356"/>
                  </a:lnTo>
                  <a:lnTo>
                    <a:pt x="59" y="365"/>
                  </a:lnTo>
                </a:path>
              </a:pathLst>
            </a:custGeom>
            <a:noFill/>
            <a:ln w="12700" cap="rnd" cmpd="sng">
              <a:solidFill>
                <a:srgbClr val="3B5959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" name="Freeform 152"/>
            <p:cNvSpPr>
              <a:spLocks/>
            </p:cNvSpPr>
            <p:nvPr/>
          </p:nvSpPr>
          <p:spPr bwMode="auto">
            <a:xfrm>
              <a:off x="3271" y="2477"/>
              <a:ext cx="567" cy="365"/>
            </a:xfrm>
            <a:custGeom>
              <a:avLst/>
              <a:gdLst/>
              <a:ahLst/>
              <a:cxnLst>
                <a:cxn ang="0">
                  <a:pos x="0" y="364"/>
                </a:cxn>
                <a:cxn ang="0">
                  <a:pos x="18" y="347"/>
                </a:cxn>
                <a:cxn ang="0">
                  <a:pos x="39" y="327"/>
                </a:cxn>
                <a:cxn ang="0">
                  <a:pos x="64" y="306"/>
                </a:cxn>
                <a:cxn ang="0">
                  <a:pos x="92" y="285"/>
                </a:cxn>
                <a:cxn ang="0">
                  <a:pos x="122" y="262"/>
                </a:cxn>
                <a:cxn ang="0">
                  <a:pos x="151" y="241"/>
                </a:cxn>
                <a:cxn ang="0">
                  <a:pos x="183" y="221"/>
                </a:cxn>
                <a:cxn ang="0">
                  <a:pos x="213" y="201"/>
                </a:cxn>
                <a:cxn ang="0">
                  <a:pos x="240" y="184"/>
                </a:cxn>
                <a:cxn ang="0">
                  <a:pos x="264" y="172"/>
                </a:cxn>
                <a:cxn ang="0">
                  <a:pos x="264" y="172"/>
                </a:cxn>
                <a:cxn ang="0">
                  <a:pos x="290" y="161"/>
                </a:cxn>
                <a:cxn ang="0">
                  <a:pos x="318" y="149"/>
                </a:cxn>
                <a:cxn ang="0">
                  <a:pos x="352" y="134"/>
                </a:cxn>
                <a:cxn ang="0">
                  <a:pos x="386" y="119"/>
                </a:cxn>
                <a:cxn ang="0">
                  <a:pos x="419" y="101"/>
                </a:cxn>
                <a:cxn ang="0">
                  <a:pos x="453" y="81"/>
                </a:cxn>
                <a:cxn ang="0">
                  <a:pos x="485" y="62"/>
                </a:cxn>
                <a:cxn ang="0">
                  <a:pos x="515" y="41"/>
                </a:cxn>
                <a:cxn ang="0">
                  <a:pos x="541" y="20"/>
                </a:cxn>
                <a:cxn ang="0">
                  <a:pos x="563" y="0"/>
                </a:cxn>
                <a:cxn ang="0">
                  <a:pos x="563" y="0"/>
                </a:cxn>
                <a:cxn ang="0">
                  <a:pos x="563" y="2"/>
                </a:cxn>
                <a:cxn ang="0">
                  <a:pos x="563" y="9"/>
                </a:cxn>
                <a:cxn ang="0">
                  <a:pos x="566" y="20"/>
                </a:cxn>
                <a:cxn ang="0">
                  <a:pos x="566" y="35"/>
                </a:cxn>
                <a:cxn ang="0">
                  <a:pos x="566" y="52"/>
                </a:cxn>
                <a:cxn ang="0">
                  <a:pos x="566" y="71"/>
                </a:cxn>
                <a:cxn ang="0">
                  <a:pos x="563" y="90"/>
                </a:cxn>
                <a:cxn ang="0">
                  <a:pos x="559" y="108"/>
                </a:cxn>
                <a:cxn ang="0">
                  <a:pos x="552" y="126"/>
                </a:cxn>
                <a:cxn ang="0">
                  <a:pos x="543" y="140"/>
                </a:cxn>
                <a:cxn ang="0">
                  <a:pos x="543" y="140"/>
                </a:cxn>
                <a:cxn ang="0">
                  <a:pos x="534" y="155"/>
                </a:cxn>
                <a:cxn ang="0">
                  <a:pos x="518" y="170"/>
                </a:cxn>
                <a:cxn ang="0">
                  <a:pos x="502" y="184"/>
                </a:cxn>
                <a:cxn ang="0">
                  <a:pos x="483" y="203"/>
                </a:cxn>
                <a:cxn ang="0">
                  <a:pos x="464" y="218"/>
                </a:cxn>
                <a:cxn ang="0">
                  <a:pos x="442" y="233"/>
                </a:cxn>
                <a:cxn ang="0">
                  <a:pos x="421" y="248"/>
                </a:cxn>
                <a:cxn ang="0">
                  <a:pos x="400" y="260"/>
                </a:cxn>
                <a:cxn ang="0">
                  <a:pos x="382" y="271"/>
                </a:cxn>
                <a:cxn ang="0">
                  <a:pos x="363" y="277"/>
                </a:cxn>
                <a:cxn ang="0">
                  <a:pos x="363" y="277"/>
                </a:cxn>
                <a:cxn ang="0">
                  <a:pos x="340" y="283"/>
                </a:cxn>
                <a:cxn ang="0">
                  <a:pos x="310" y="290"/>
                </a:cxn>
                <a:cxn ang="0">
                  <a:pos x="278" y="299"/>
                </a:cxn>
                <a:cxn ang="0">
                  <a:pos x="244" y="306"/>
                </a:cxn>
                <a:cxn ang="0">
                  <a:pos x="209" y="315"/>
                </a:cxn>
                <a:cxn ang="0">
                  <a:pos x="172" y="323"/>
                </a:cxn>
                <a:cxn ang="0">
                  <a:pos x="137" y="334"/>
                </a:cxn>
                <a:cxn ang="0">
                  <a:pos x="105" y="343"/>
                </a:cxn>
                <a:cxn ang="0">
                  <a:pos x="80" y="353"/>
                </a:cxn>
                <a:cxn ang="0">
                  <a:pos x="59" y="364"/>
                </a:cxn>
                <a:cxn ang="0">
                  <a:pos x="0" y="364"/>
                </a:cxn>
              </a:cxnLst>
              <a:rect l="0" t="0" r="r" b="b"/>
              <a:pathLst>
                <a:path w="567" h="365">
                  <a:moveTo>
                    <a:pt x="0" y="364"/>
                  </a:moveTo>
                  <a:lnTo>
                    <a:pt x="18" y="347"/>
                  </a:lnTo>
                  <a:lnTo>
                    <a:pt x="39" y="327"/>
                  </a:lnTo>
                  <a:lnTo>
                    <a:pt x="64" y="306"/>
                  </a:lnTo>
                  <a:lnTo>
                    <a:pt x="92" y="285"/>
                  </a:lnTo>
                  <a:lnTo>
                    <a:pt x="122" y="262"/>
                  </a:lnTo>
                  <a:lnTo>
                    <a:pt x="151" y="241"/>
                  </a:lnTo>
                  <a:lnTo>
                    <a:pt x="183" y="221"/>
                  </a:lnTo>
                  <a:lnTo>
                    <a:pt x="213" y="201"/>
                  </a:lnTo>
                  <a:lnTo>
                    <a:pt x="240" y="184"/>
                  </a:lnTo>
                  <a:lnTo>
                    <a:pt x="264" y="172"/>
                  </a:lnTo>
                  <a:lnTo>
                    <a:pt x="264" y="172"/>
                  </a:lnTo>
                  <a:lnTo>
                    <a:pt x="290" y="161"/>
                  </a:lnTo>
                  <a:lnTo>
                    <a:pt x="318" y="149"/>
                  </a:lnTo>
                  <a:lnTo>
                    <a:pt x="352" y="134"/>
                  </a:lnTo>
                  <a:lnTo>
                    <a:pt x="386" y="119"/>
                  </a:lnTo>
                  <a:lnTo>
                    <a:pt x="419" y="101"/>
                  </a:lnTo>
                  <a:lnTo>
                    <a:pt x="453" y="81"/>
                  </a:lnTo>
                  <a:lnTo>
                    <a:pt x="485" y="62"/>
                  </a:lnTo>
                  <a:lnTo>
                    <a:pt x="515" y="41"/>
                  </a:lnTo>
                  <a:lnTo>
                    <a:pt x="541" y="2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3" y="2"/>
                  </a:lnTo>
                  <a:lnTo>
                    <a:pt x="563" y="9"/>
                  </a:lnTo>
                  <a:lnTo>
                    <a:pt x="566" y="20"/>
                  </a:lnTo>
                  <a:lnTo>
                    <a:pt x="566" y="35"/>
                  </a:lnTo>
                  <a:lnTo>
                    <a:pt x="566" y="52"/>
                  </a:lnTo>
                  <a:lnTo>
                    <a:pt x="566" y="71"/>
                  </a:lnTo>
                  <a:lnTo>
                    <a:pt x="563" y="90"/>
                  </a:lnTo>
                  <a:lnTo>
                    <a:pt x="559" y="108"/>
                  </a:lnTo>
                  <a:lnTo>
                    <a:pt x="552" y="126"/>
                  </a:lnTo>
                  <a:lnTo>
                    <a:pt x="543" y="140"/>
                  </a:lnTo>
                  <a:lnTo>
                    <a:pt x="543" y="140"/>
                  </a:lnTo>
                  <a:lnTo>
                    <a:pt x="534" y="155"/>
                  </a:lnTo>
                  <a:lnTo>
                    <a:pt x="518" y="170"/>
                  </a:lnTo>
                  <a:lnTo>
                    <a:pt x="502" y="184"/>
                  </a:lnTo>
                  <a:lnTo>
                    <a:pt x="483" y="203"/>
                  </a:lnTo>
                  <a:lnTo>
                    <a:pt x="464" y="218"/>
                  </a:lnTo>
                  <a:lnTo>
                    <a:pt x="442" y="233"/>
                  </a:lnTo>
                  <a:lnTo>
                    <a:pt x="421" y="248"/>
                  </a:lnTo>
                  <a:lnTo>
                    <a:pt x="400" y="260"/>
                  </a:lnTo>
                  <a:lnTo>
                    <a:pt x="382" y="271"/>
                  </a:lnTo>
                  <a:lnTo>
                    <a:pt x="363" y="277"/>
                  </a:lnTo>
                  <a:lnTo>
                    <a:pt x="363" y="277"/>
                  </a:lnTo>
                  <a:lnTo>
                    <a:pt x="340" y="283"/>
                  </a:lnTo>
                  <a:lnTo>
                    <a:pt x="310" y="290"/>
                  </a:lnTo>
                  <a:lnTo>
                    <a:pt x="278" y="299"/>
                  </a:lnTo>
                  <a:lnTo>
                    <a:pt x="244" y="306"/>
                  </a:lnTo>
                  <a:lnTo>
                    <a:pt x="209" y="315"/>
                  </a:lnTo>
                  <a:lnTo>
                    <a:pt x="172" y="323"/>
                  </a:lnTo>
                  <a:lnTo>
                    <a:pt x="137" y="334"/>
                  </a:lnTo>
                  <a:lnTo>
                    <a:pt x="105" y="343"/>
                  </a:lnTo>
                  <a:lnTo>
                    <a:pt x="80" y="353"/>
                  </a:lnTo>
                  <a:lnTo>
                    <a:pt x="59" y="364"/>
                  </a:lnTo>
                  <a:lnTo>
                    <a:pt x="0" y="364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3" name="Freeform 153"/>
            <p:cNvSpPr>
              <a:spLocks/>
            </p:cNvSpPr>
            <p:nvPr/>
          </p:nvSpPr>
          <p:spPr bwMode="auto">
            <a:xfrm>
              <a:off x="3271" y="2477"/>
              <a:ext cx="567" cy="365"/>
            </a:xfrm>
            <a:custGeom>
              <a:avLst/>
              <a:gdLst/>
              <a:ahLst/>
              <a:cxnLst>
                <a:cxn ang="0">
                  <a:pos x="0" y="364"/>
                </a:cxn>
                <a:cxn ang="0">
                  <a:pos x="18" y="347"/>
                </a:cxn>
                <a:cxn ang="0">
                  <a:pos x="39" y="327"/>
                </a:cxn>
                <a:cxn ang="0">
                  <a:pos x="64" y="306"/>
                </a:cxn>
                <a:cxn ang="0">
                  <a:pos x="92" y="285"/>
                </a:cxn>
                <a:cxn ang="0">
                  <a:pos x="122" y="262"/>
                </a:cxn>
                <a:cxn ang="0">
                  <a:pos x="151" y="241"/>
                </a:cxn>
                <a:cxn ang="0">
                  <a:pos x="183" y="221"/>
                </a:cxn>
                <a:cxn ang="0">
                  <a:pos x="213" y="201"/>
                </a:cxn>
                <a:cxn ang="0">
                  <a:pos x="240" y="184"/>
                </a:cxn>
                <a:cxn ang="0">
                  <a:pos x="264" y="172"/>
                </a:cxn>
                <a:cxn ang="0">
                  <a:pos x="264" y="172"/>
                </a:cxn>
                <a:cxn ang="0">
                  <a:pos x="290" y="161"/>
                </a:cxn>
                <a:cxn ang="0">
                  <a:pos x="318" y="149"/>
                </a:cxn>
                <a:cxn ang="0">
                  <a:pos x="352" y="134"/>
                </a:cxn>
                <a:cxn ang="0">
                  <a:pos x="386" y="119"/>
                </a:cxn>
                <a:cxn ang="0">
                  <a:pos x="419" y="101"/>
                </a:cxn>
                <a:cxn ang="0">
                  <a:pos x="453" y="81"/>
                </a:cxn>
                <a:cxn ang="0">
                  <a:pos x="485" y="62"/>
                </a:cxn>
                <a:cxn ang="0">
                  <a:pos x="515" y="41"/>
                </a:cxn>
                <a:cxn ang="0">
                  <a:pos x="541" y="20"/>
                </a:cxn>
                <a:cxn ang="0">
                  <a:pos x="563" y="0"/>
                </a:cxn>
                <a:cxn ang="0">
                  <a:pos x="563" y="0"/>
                </a:cxn>
                <a:cxn ang="0">
                  <a:pos x="563" y="2"/>
                </a:cxn>
                <a:cxn ang="0">
                  <a:pos x="563" y="9"/>
                </a:cxn>
                <a:cxn ang="0">
                  <a:pos x="566" y="20"/>
                </a:cxn>
                <a:cxn ang="0">
                  <a:pos x="566" y="35"/>
                </a:cxn>
                <a:cxn ang="0">
                  <a:pos x="566" y="52"/>
                </a:cxn>
                <a:cxn ang="0">
                  <a:pos x="566" y="71"/>
                </a:cxn>
                <a:cxn ang="0">
                  <a:pos x="563" y="90"/>
                </a:cxn>
                <a:cxn ang="0">
                  <a:pos x="559" y="108"/>
                </a:cxn>
                <a:cxn ang="0">
                  <a:pos x="552" y="126"/>
                </a:cxn>
                <a:cxn ang="0">
                  <a:pos x="543" y="140"/>
                </a:cxn>
                <a:cxn ang="0">
                  <a:pos x="543" y="140"/>
                </a:cxn>
                <a:cxn ang="0">
                  <a:pos x="534" y="155"/>
                </a:cxn>
                <a:cxn ang="0">
                  <a:pos x="518" y="170"/>
                </a:cxn>
                <a:cxn ang="0">
                  <a:pos x="502" y="184"/>
                </a:cxn>
                <a:cxn ang="0">
                  <a:pos x="483" y="203"/>
                </a:cxn>
                <a:cxn ang="0">
                  <a:pos x="464" y="218"/>
                </a:cxn>
                <a:cxn ang="0">
                  <a:pos x="442" y="233"/>
                </a:cxn>
                <a:cxn ang="0">
                  <a:pos x="421" y="248"/>
                </a:cxn>
                <a:cxn ang="0">
                  <a:pos x="400" y="260"/>
                </a:cxn>
                <a:cxn ang="0">
                  <a:pos x="382" y="271"/>
                </a:cxn>
                <a:cxn ang="0">
                  <a:pos x="363" y="277"/>
                </a:cxn>
                <a:cxn ang="0">
                  <a:pos x="363" y="277"/>
                </a:cxn>
                <a:cxn ang="0">
                  <a:pos x="340" y="283"/>
                </a:cxn>
                <a:cxn ang="0">
                  <a:pos x="310" y="290"/>
                </a:cxn>
                <a:cxn ang="0">
                  <a:pos x="278" y="299"/>
                </a:cxn>
                <a:cxn ang="0">
                  <a:pos x="244" y="306"/>
                </a:cxn>
                <a:cxn ang="0">
                  <a:pos x="209" y="315"/>
                </a:cxn>
                <a:cxn ang="0">
                  <a:pos x="172" y="323"/>
                </a:cxn>
                <a:cxn ang="0">
                  <a:pos x="137" y="334"/>
                </a:cxn>
                <a:cxn ang="0">
                  <a:pos x="105" y="343"/>
                </a:cxn>
                <a:cxn ang="0">
                  <a:pos x="80" y="353"/>
                </a:cxn>
                <a:cxn ang="0">
                  <a:pos x="59" y="364"/>
                </a:cxn>
              </a:cxnLst>
              <a:rect l="0" t="0" r="r" b="b"/>
              <a:pathLst>
                <a:path w="567" h="365">
                  <a:moveTo>
                    <a:pt x="0" y="364"/>
                  </a:moveTo>
                  <a:lnTo>
                    <a:pt x="18" y="347"/>
                  </a:lnTo>
                  <a:lnTo>
                    <a:pt x="39" y="327"/>
                  </a:lnTo>
                  <a:lnTo>
                    <a:pt x="64" y="306"/>
                  </a:lnTo>
                  <a:lnTo>
                    <a:pt x="92" y="285"/>
                  </a:lnTo>
                  <a:lnTo>
                    <a:pt x="122" y="262"/>
                  </a:lnTo>
                  <a:lnTo>
                    <a:pt x="151" y="241"/>
                  </a:lnTo>
                  <a:lnTo>
                    <a:pt x="183" y="221"/>
                  </a:lnTo>
                  <a:lnTo>
                    <a:pt x="213" y="201"/>
                  </a:lnTo>
                  <a:lnTo>
                    <a:pt x="240" y="184"/>
                  </a:lnTo>
                  <a:lnTo>
                    <a:pt x="264" y="172"/>
                  </a:lnTo>
                  <a:lnTo>
                    <a:pt x="264" y="172"/>
                  </a:lnTo>
                  <a:lnTo>
                    <a:pt x="290" y="161"/>
                  </a:lnTo>
                  <a:lnTo>
                    <a:pt x="318" y="149"/>
                  </a:lnTo>
                  <a:lnTo>
                    <a:pt x="352" y="134"/>
                  </a:lnTo>
                  <a:lnTo>
                    <a:pt x="386" y="119"/>
                  </a:lnTo>
                  <a:lnTo>
                    <a:pt x="419" y="101"/>
                  </a:lnTo>
                  <a:lnTo>
                    <a:pt x="453" y="81"/>
                  </a:lnTo>
                  <a:lnTo>
                    <a:pt x="485" y="62"/>
                  </a:lnTo>
                  <a:lnTo>
                    <a:pt x="515" y="41"/>
                  </a:lnTo>
                  <a:lnTo>
                    <a:pt x="541" y="2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3" y="2"/>
                  </a:lnTo>
                  <a:lnTo>
                    <a:pt x="563" y="9"/>
                  </a:lnTo>
                  <a:lnTo>
                    <a:pt x="566" y="20"/>
                  </a:lnTo>
                  <a:lnTo>
                    <a:pt x="566" y="35"/>
                  </a:lnTo>
                  <a:lnTo>
                    <a:pt x="566" y="52"/>
                  </a:lnTo>
                  <a:lnTo>
                    <a:pt x="566" y="71"/>
                  </a:lnTo>
                  <a:lnTo>
                    <a:pt x="563" y="90"/>
                  </a:lnTo>
                  <a:lnTo>
                    <a:pt x="559" y="108"/>
                  </a:lnTo>
                  <a:lnTo>
                    <a:pt x="552" y="126"/>
                  </a:lnTo>
                  <a:lnTo>
                    <a:pt x="543" y="140"/>
                  </a:lnTo>
                  <a:lnTo>
                    <a:pt x="543" y="140"/>
                  </a:lnTo>
                  <a:lnTo>
                    <a:pt x="534" y="155"/>
                  </a:lnTo>
                  <a:lnTo>
                    <a:pt x="518" y="170"/>
                  </a:lnTo>
                  <a:lnTo>
                    <a:pt x="502" y="184"/>
                  </a:lnTo>
                  <a:lnTo>
                    <a:pt x="483" y="203"/>
                  </a:lnTo>
                  <a:lnTo>
                    <a:pt x="464" y="218"/>
                  </a:lnTo>
                  <a:lnTo>
                    <a:pt x="442" y="233"/>
                  </a:lnTo>
                  <a:lnTo>
                    <a:pt x="421" y="248"/>
                  </a:lnTo>
                  <a:lnTo>
                    <a:pt x="400" y="260"/>
                  </a:lnTo>
                  <a:lnTo>
                    <a:pt x="382" y="271"/>
                  </a:lnTo>
                  <a:lnTo>
                    <a:pt x="363" y="277"/>
                  </a:lnTo>
                  <a:lnTo>
                    <a:pt x="363" y="277"/>
                  </a:lnTo>
                  <a:lnTo>
                    <a:pt x="340" y="283"/>
                  </a:lnTo>
                  <a:lnTo>
                    <a:pt x="310" y="290"/>
                  </a:lnTo>
                  <a:lnTo>
                    <a:pt x="278" y="299"/>
                  </a:lnTo>
                  <a:lnTo>
                    <a:pt x="244" y="306"/>
                  </a:lnTo>
                  <a:lnTo>
                    <a:pt x="209" y="315"/>
                  </a:lnTo>
                  <a:lnTo>
                    <a:pt x="172" y="323"/>
                  </a:lnTo>
                  <a:lnTo>
                    <a:pt x="137" y="334"/>
                  </a:lnTo>
                  <a:lnTo>
                    <a:pt x="105" y="343"/>
                  </a:lnTo>
                  <a:lnTo>
                    <a:pt x="80" y="353"/>
                  </a:lnTo>
                  <a:lnTo>
                    <a:pt x="59" y="364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4" name="Freeform 154"/>
            <p:cNvSpPr>
              <a:spLocks/>
            </p:cNvSpPr>
            <p:nvPr/>
          </p:nvSpPr>
          <p:spPr bwMode="auto">
            <a:xfrm>
              <a:off x="3161" y="2582"/>
              <a:ext cx="668" cy="361"/>
            </a:xfrm>
            <a:custGeom>
              <a:avLst/>
              <a:gdLst/>
              <a:ahLst/>
              <a:cxnLst>
                <a:cxn ang="0">
                  <a:pos x="15" y="348"/>
                </a:cxn>
                <a:cxn ang="0">
                  <a:pos x="52" y="315"/>
                </a:cxn>
                <a:cxn ang="0">
                  <a:pos x="101" y="279"/>
                </a:cxn>
                <a:cxn ang="0">
                  <a:pos x="156" y="245"/>
                </a:cxn>
                <a:cxn ang="0">
                  <a:pos x="209" y="220"/>
                </a:cxn>
                <a:cxn ang="0">
                  <a:pos x="234" y="212"/>
                </a:cxn>
                <a:cxn ang="0">
                  <a:pos x="289" y="199"/>
                </a:cxn>
                <a:cxn ang="0">
                  <a:pos x="346" y="184"/>
                </a:cxn>
                <a:cxn ang="0">
                  <a:pos x="401" y="171"/>
                </a:cxn>
                <a:cxn ang="0">
                  <a:pos x="453" y="155"/>
                </a:cxn>
                <a:cxn ang="0">
                  <a:pos x="496" y="138"/>
                </a:cxn>
                <a:cxn ang="0">
                  <a:pos x="515" y="127"/>
                </a:cxn>
                <a:cxn ang="0">
                  <a:pos x="554" y="104"/>
                </a:cxn>
                <a:cxn ang="0">
                  <a:pos x="595" y="74"/>
                </a:cxn>
                <a:cxn ang="0">
                  <a:pos x="630" y="46"/>
                </a:cxn>
                <a:cxn ang="0">
                  <a:pos x="658" y="14"/>
                </a:cxn>
                <a:cxn ang="0">
                  <a:pos x="667" y="0"/>
                </a:cxn>
                <a:cxn ang="0">
                  <a:pos x="664" y="7"/>
                </a:cxn>
                <a:cxn ang="0">
                  <a:pos x="658" y="30"/>
                </a:cxn>
                <a:cxn ang="0">
                  <a:pos x="648" y="62"/>
                </a:cxn>
                <a:cxn ang="0">
                  <a:pos x="637" y="96"/>
                </a:cxn>
                <a:cxn ang="0">
                  <a:pos x="622" y="125"/>
                </a:cxn>
                <a:cxn ang="0">
                  <a:pos x="616" y="138"/>
                </a:cxn>
                <a:cxn ang="0">
                  <a:pos x="599" y="166"/>
                </a:cxn>
                <a:cxn ang="0">
                  <a:pos x="577" y="191"/>
                </a:cxn>
                <a:cxn ang="0">
                  <a:pos x="554" y="216"/>
                </a:cxn>
                <a:cxn ang="0">
                  <a:pos x="529" y="237"/>
                </a:cxn>
                <a:cxn ang="0">
                  <a:pos x="519" y="249"/>
                </a:cxn>
                <a:cxn ang="0">
                  <a:pos x="478" y="270"/>
                </a:cxn>
                <a:cxn ang="0">
                  <a:pos x="420" y="292"/>
                </a:cxn>
                <a:cxn ang="0">
                  <a:pos x="351" y="311"/>
                </a:cxn>
                <a:cxn ang="0">
                  <a:pos x="287" y="325"/>
                </a:cxn>
                <a:cxn ang="0">
                  <a:pos x="238" y="332"/>
                </a:cxn>
                <a:cxn ang="0">
                  <a:pos x="220" y="332"/>
                </a:cxn>
                <a:cxn ang="0">
                  <a:pos x="179" y="334"/>
                </a:cxn>
                <a:cxn ang="0">
                  <a:pos x="135" y="338"/>
                </a:cxn>
                <a:cxn ang="0">
                  <a:pos x="97" y="344"/>
                </a:cxn>
                <a:cxn ang="0">
                  <a:pos x="63" y="353"/>
                </a:cxn>
                <a:cxn ang="0">
                  <a:pos x="0" y="362"/>
                </a:cxn>
              </a:cxnLst>
              <a:rect l="0" t="0" r="r" b="b"/>
              <a:pathLst>
                <a:path w="668" h="363">
                  <a:moveTo>
                    <a:pt x="0" y="362"/>
                  </a:moveTo>
                  <a:lnTo>
                    <a:pt x="15" y="348"/>
                  </a:lnTo>
                  <a:lnTo>
                    <a:pt x="31" y="332"/>
                  </a:lnTo>
                  <a:lnTo>
                    <a:pt x="52" y="315"/>
                  </a:lnTo>
                  <a:lnTo>
                    <a:pt x="75" y="295"/>
                  </a:lnTo>
                  <a:lnTo>
                    <a:pt x="101" y="279"/>
                  </a:lnTo>
                  <a:lnTo>
                    <a:pt x="126" y="262"/>
                  </a:lnTo>
                  <a:lnTo>
                    <a:pt x="156" y="245"/>
                  </a:lnTo>
                  <a:lnTo>
                    <a:pt x="183" y="231"/>
                  </a:lnTo>
                  <a:lnTo>
                    <a:pt x="209" y="220"/>
                  </a:lnTo>
                  <a:lnTo>
                    <a:pt x="234" y="212"/>
                  </a:lnTo>
                  <a:lnTo>
                    <a:pt x="234" y="212"/>
                  </a:lnTo>
                  <a:lnTo>
                    <a:pt x="259" y="205"/>
                  </a:lnTo>
                  <a:lnTo>
                    <a:pt x="289" y="199"/>
                  </a:lnTo>
                  <a:lnTo>
                    <a:pt x="316" y="193"/>
                  </a:lnTo>
                  <a:lnTo>
                    <a:pt x="346" y="184"/>
                  </a:lnTo>
                  <a:lnTo>
                    <a:pt x="374" y="178"/>
                  </a:lnTo>
                  <a:lnTo>
                    <a:pt x="401" y="171"/>
                  </a:lnTo>
                  <a:lnTo>
                    <a:pt x="428" y="163"/>
                  </a:lnTo>
                  <a:lnTo>
                    <a:pt x="453" y="155"/>
                  </a:lnTo>
                  <a:lnTo>
                    <a:pt x="476" y="146"/>
                  </a:lnTo>
                  <a:lnTo>
                    <a:pt x="496" y="138"/>
                  </a:lnTo>
                  <a:lnTo>
                    <a:pt x="496" y="138"/>
                  </a:lnTo>
                  <a:lnTo>
                    <a:pt x="515" y="127"/>
                  </a:lnTo>
                  <a:lnTo>
                    <a:pt x="533" y="117"/>
                  </a:lnTo>
                  <a:lnTo>
                    <a:pt x="554" y="104"/>
                  </a:lnTo>
                  <a:lnTo>
                    <a:pt x="574" y="90"/>
                  </a:lnTo>
                  <a:lnTo>
                    <a:pt x="595" y="74"/>
                  </a:lnTo>
                  <a:lnTo>
                    <a:pt x="611" y="60"/>
                  </a:lnTo>
                  <a:lnTo>
                    <a:pt x="630" y="46"/>
                  </a:lnTo>
                  <a:lnTo>
                    <a:pt x="646" y="28"/>
                  </a:lnTo>
                  <a:lnTo>
                    <a:pt x="658" y="14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667" y="1"/>
                  </a:lnTo>
                  <a:lnTo>
                    <a:pt x="664" y="7"/>
                  </a:lnTo>
                  <a:lnTo>
                    <a:pt x="662" y="18"/>
                  </a:lnTo>
                  <a:lnTo>
                    <a:pt x="658" y="30"/>
                  </a:lnTo>
                  <a:lnTo>
                    <a:pt x="653" y="46"/>
                  </a:lnTo>
                  <a:lnTo>
                    <a:pt x="648" y="62"/>
                  </a:lnTo>
                  <a:lnTo>
                    <a:pt x="641" y="79"/>
                  </a:lnTo>
                  <a:lnTo>
                    <a:pt x="637" y="96"/>
                  </a:lnTo>
                  <a:lnTo>
                    <a:pt x="628" y="111"/>
                  </a:lnTo>
                  <a:lnTo>
                    <a:pt x="622" y="125"/>
                  </a:lnTo>
                  <a:lnTo>
                    <a:pt x="622" y="125"/>
                  </a:lnTo>
                  <a:lnTo>
                    <a:pt x="616" y="138"/>
                  </a:lnTo>
                  <a:lnTo>
                    <a:pt x="607" y="152"/>
                  </a:lnTo>
                  <a:lnTo>
                    <a:pt x="599" y="166"/>
                  </a:lnTo>
                  <a:lnTo>
                    <a:pt x="588" y="178"/>
                  </a:lnTo>
                  <a:lnTo>
                    <a:pt x="577" y="191"/>
                  </a:lnTo>
                  <a:lnTo>
                    <a:pt x="565" y="203"/>
                  </a:lnTo>
                  <a:lnTo>
                    <a:pt x="554" y="216"/>
                  </a:lnTo>
                  <a:lnTo>
                    <a:pt x="542" y="228"/>
                  </a:lnTo>
                  <a:lnTo>
                    <a:pt x="529" y="237"/>
                  </a:lnTo>
                  <a:lnTo>
                    <a:pt x="519" y="249"/>
                  </a:lnTo>
                  <a:lnTo>
                    <a:pt x="519" y="249"/>
                  </a:lnTo>
                  <a:lnTo>
                    <a:pt x="501" y="258"/>
                  </a:lnTo>
                  <a:lnTo>
                    <a:pt x="478" y="270"/>
                  </a:lnTo>
                  <a:lnTo>
                    <a:pt x="452" y="281"/>
                  </a:lnTo>
                  <a:lnTo>
                    <a:pt x="420" y="292"/>
                  </a:lnTo>
                  <a:lnTo>
                    <a:pt x="386" y="302"/>
                  </a:lnTo>
                  <a:lnTo>
                    <a:pt x="351" y="311"/>
                  </a:lnTo>
                  <a:lnTo>
                    <a:pt x="319" y="319"/>
                  </a:lnTo>
                  <a:lnTo>
                    <a:pt x="287" y="325"/>
                  </a:lnTo>
                  <a:lnTo>
                    <a:pt x="259" y="330"/>
                  </a:lnTo>
                  <a:lnTo>
                    <a:pt x="238" y="332"/>
                  </a:lnTo>
                  <a:lnTo>
                    <a:pt x="238" y="332"/>
                  </a:lnTo>
                  <a:lnTo>
                    <a:pt x="220" y="332"/>
                  </a:lnTo>
                  <a:lnTo>
                    <a:pt x="201" y="332"/>
                  </a:lnTo>
                  <a:lnTo>
                    <a:pt x="179" y="334"/>
                  </a:lnTo>
                  <a:lnTo>
                    <a:pt x="158" y="336"/>
                  </a:lnTo>
                  <a:lnTo>
                    <a:pt x="135" y="338"/>
                  </a:lnTo>
                  <a:lnTo>
                    <a:pt x="116" y="341"/>
                  </a:lnTo>
                  <a:lnTo>
                    <a:pt x="97" y="344"/>
                  </a:lnTo>
                  <a:lnTo>
                    <a:pt x="80" y="348"/>
                  </a:lnTo>
                  <a:lnTo>
                    <a:pt x="63" y="353"/>
                  </a:lnTo>
                  <a:lnTo>
                    <a:pt x="52" y="357"/>
                  </a:lnTo>
                  <a:lnTo>
                    <a:pt x="0" y="362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5" name="Freeform 155"/>
            <p:cNvSpPr>
              <a:spLocks/>
            </p:cNvSpPr>
            <p:nvPr/>
          </p:nvSpPr>
          <p:spPr bwMode="auto">
            <a:xfrm>
              <a:off x="3161" y="2582"/>
              <a:ext cx="668" cy="361"/>
            </a:xfrm>
            <a:custGeom>
              <a:avLst/>
              <a:gdLst/>
              <a:ahLst/>
              <a:cxnLst>
                <a:cxn ang="0">
                  <a:pos x="15" y="348"/>
                </a:cxn>
                <a:cxn ang="0">
                  <a:pos x="52" y="315"/>
                </a:cxn>
                <a:cxn ang="0">
                  <a:pos x="101" y="279"/>
                </a:cxn>
                <a:cxn ang="0">
                  <a:pos x="156" y="245"/>
                </a:cxn>
                <a:cxn ang="0">
                  <a:pos x="209" y="220"/>
                </a:cxn>
                <a:cxn ang="0">
                  <a:pos x="234" y="212"/>
                </a:cxn>
                <a:cxn ang="0">
                  <a:pos x="289" y="199"/>
                </a:cxn>
                <a:cxn ang="0">
                  <a:pos x="346" y="184"/>
                </a:cxn>
                <a:cxn ang="0">
                  <a:pos x="401" y="171"/>
                </a:cxn>
                <a:cxn ang="0">
                  <a:pos x="453" y="155"/>
                </a:cxn>
                <a:cxn ang="0">
                  <a:pos x="496" y="138"/>
                </a:cxn>
                <a:cxn ang="0">
                  <a:pos x="515" y="127"/>
                </a:cxn>
                <a:cxn ang="0">
                  <a:pos x="554" y="104"/>
                </a:cxn>
                <a:cxn ang="0">
                  <a:pos x="595" y="74"/>
                </a:cxn>
                <a:cxn ang="0">
                  <a:pos x="630" y="46"/>
                </a:cxn>
                <a:cxn ang="0">
                  <a:pos x="658" y="14"/>
                </a:cxn>
                <a:cxn ang="0">
                  <a:pos x="667" y="0"/>
                </a:cxn>
                <a:cxn ang="0">
                  <a:pos x="664" y="7"/>
                </a:cxn>
                <a:cxn ang="0">
                  <a:pos x="658" y="30"/>
                </a:cxn>
                <a:cxn ang="0">
                  <a:pos x="648" y="62"/>
                </a:cxn>
                <a:cxn ang="0">
                  <a:pos x="637" y="96"/>
                </a:cxn>
                <a:cxn ang="0">
                  <a:pos x="622" y="125"/>
                </a:cxn>
                <a:cxn ang="0">
                  <a:pos x="616" y="138"/>
                </a:cxn>
                <a:cxn ang="0">
                  <a:pos x="599" y="166"/>
                </a:cxn>
                <a:cxn ang="0">
                  <a:pos x="577" y="191"/>
                </a:cxn>
                <a:cxn ang="0">
                  <a:pos x="554" y="216"/>
                </a:cxn>
                <a:cxn ang="0">
                  <a:pos x="529" y="237"/>
                </a:cxn>
                <a:cxn ang="0">
                  <a:pos x="519" y="249"/>
                </a:cxn>
                <a:cxn ang="0">
                  <a:pos x="478" y="270"/>
                </a:cxn>
                <a:cxn ang="0">
                  <a:pos x="420" y="292"/>
                </a:cxn>
                <a:cxn ang="0">
                  <a:pos x="351" y="311"/>
                </a:cxn>
                <a:cxn ang="0">
                  <a:pos x="287" y="325"/>
                </a:cxn>
                <a:cxn ang="0">
                  <a:pos x="238" y="332"/>
                </a:cxn>
                <a:cxn ang="0">
                  <a:pos x="220" y="332"/>
                </a:cxn>
                <a:cxn ang="0">
                  <a:pos x="179" y="334"/>
                </a:cxn>
                <a:cxn ang="0">
                  <a:pos x="135" y="338"/>
                </a:cxn>
                <a:cxn ang="0">
                  <a:pos x="97" y="344"/>
                </a:cxn>
                <a:cxn ang="0">
                  <a:pos x="63" y="353"/>
                </a:cxn>
              </a:cxnLst>
              <a:rect l="0" t="0" r="r" b="b"/>
              <a:pathLst>
                <a:path w="668" h="363">
                  <a:moveTo>
                    <a:pt x="0" y="362"/>
                  </a:moveTo>
                  <a:lnTo>
                    <a:pt x="15" y="348"/>
                  </a:lnTo>
                  <a:lnTo>
                    <a:pt x="31" y="332"/>
                  </a:lnTo>
                  <a:lnTo>
                    <a:pt x="52" y="315"/>
                  </a:lnTo>
                  <a:lnTo>
                    <a:pt x="75" y="295"/>
                  </a:lnTo>
                  <a:lnTo>
                    <a:pt x="101" y="279"/>
                  </a:lnTo>
                  <a:lnTo>
                    <a:pt x="126" y="262"/>
                  </a:lnTo>
                  <a:lnTo>
                    <a:pt x="156" y="245"/>
                  </a:lnTo>
                  <a:lnTo>
                    <a:pt x="183" y="231"/>
                  </a:lnTo>
                  <a:lnTo>
                    <a:pt x="209" y="220"/>
                  </a:lnTo>
                  <a:lnTo>
                    <a:pt x="234" y="212"/>
                  </a:lnTo>
                  <a:lnTo>
                    <a:pt x="234" y="212"/>
                  </a:lnTo>
                  <a:lnTo>
                    <a:pt x="259" y="205"/>
                  </a:lnTo>
                  <a:lnTo>
                    <a:pt x="289" y="199"/>
                  </a:lnTo>
                  <a:lnTo>
                    <a:pt x="316" y="193"/>
                  </a:lnTo>
                  <a:lnTo>
                    <a:pt x="346" y="184"/>
                  </a:lnTo>
                  <a:lnTo>
                    <a:pt x="374" y="178"/>
                  </a:lnTo>
                  <a:lnTo>
                    <a:pt x="401" y="171"/>
                  </a:lnTo>
                  <a:lnTo>
                    <a:pt x="428" y="163"/>
                  </a:lnTo>
                  <a:lnTo>
                    <a:pt x="453" y="155"/>
                  </a:lnTo>
                  <a:lnTo>
                    <a:pt x="476" y="146"/>
                  </a:lnTo>
                  <a:lnTo>
                    <a:pt x="496" y="138"/>
                  </a:lnTo>
                  <a:lnTo>
                    <a:pt x="496" y="138"/>
                  </a:lnTo>
                  <a:lnTo>
                    <a:pt x="515" y="127"/>
                  </a:lnTo>
                  <a:lnTo>
                    <a:pt x="533" y="117"/>
                  </a:lnTo>
                  <a:lnTo>
                    <a:pt x="554" y="104"/>
                  </a:lnTo>
                  <a:lnTo>
                    <a:pt x="574" y="90"/>
                  </a:lnTo>
                  <a:lnTo>
                    <a:pt x="595" y="74"/>
                  </a:lnTo>
                  <a:lnTo>
                    <a:pt x="611" y="60"/>
                  </a:lnTo>
                  <a:lnTo>
                    <a:pt x="630" y="46"/>
                  </a:lnTo>
                  <a:lnTo>
                    <a:pt x="646" y="28"/>
                  </a:lnTo>
                  <a:lnTo>
                    <a:pt x="658" y="14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667" y="1"/>
                  </a:lnTo>
                  <a:lnTo>
                    <a:pt x="664" y="7"/>
                  </a:lnTo>
                  <a:lnTo>
                    <a:pt x="662" y="18"/>
                  </a:lnTo>
                  <a:lnTo>
                    <a:pt x="658" y="30"/>
                  </a:lnTo>
                  <a:lnTo>
                    <a:pt x="653" y="46"/>
                  </a:lnTo>
                  <a:lnTo>
                    <a:pt x="648" y="62"/>
                  </a:lnTo>
                  <a:lnTo>
                    <a:pt x="641" y="79"/>
                  </a:lnTo>
                  <a:lnTo>
                    <a:pt x="637" y="96"/>
                  </a:lnTo>
                  <a:lnTo>
                    <a:pt x="628" y="111"/>
                  </a:lnTo>
                  <a:lnTo>
                    <a:pt x="622" y="125"/>
                  </a:lnTo>
                  <a:lnTo>
                    <a:pt x="622" y="125"/>
                  </a:lnTo>
                  <a:lnTo>
                    <a:pt x="616" y="138"/>
                  </a:lnTo>
                  <a:lnTo>
                    <a:pt x="607" y="152"/>
                  </a:lnTo>
                  <a:lnTo>
                    <a:pt x="599" y="166"/>
                  </a:lnTo>
                  <a:lnTo>
                    <a:pt x="588" y="178"/>
                  </a:lnTo>
                  <a:lnTo>
                    <a:pt x="577" y="191"/>
                  </a:lnTo>
                  <a:lnTo>
                    <a:pt x="565" y="203"/>
                  </a:lnTo>
                  <a:lnTo>
                    <a:pt x="554" y="216"/>
                  </a:lnTo>
                  <a:lnTo>
                    <a:pt x="542" y="228"/>
                  </a:lnTo>
                  <a:lnTo>
                    <a:pt x="529" y="237"/>
                  </a:lnTo>
                  <a:lnTo>
                    <a:pt x="519" y="249"/>
                  </a:lnTo>
                  <a:lnTo>
                    <a:pt x="519" y="249"/>
                  </a:lnTo>
                  <a:lnTo>
                    <a:pt x="501" y="258"/>
                  </a:lnTo>
                  <a:lnTo>
                    <a:pt x="478" y="270"/>
                  </a:lnTo>
                  <a:lnTo>
                    <a:pt x="452" y="281"/>
                  </a:lnTo>
                  <a:lnTo>
                    <a:pt x="420" y="292"/>
                  </a:lnTo>
                  <a:lnTo>
                    <a:pt x="386" y="302"/>
                  </a:lnTo>
                  <a:lnTo>
                    <a:pt x="351" y="311"/>
                  </a:lnTo>
                  <a:lnTo>
                    <a:pt x="319" y="319"/>
                  </a:lnTo>
                  <a:lnTo>
                    <a:pt x="287" y="325"/>
                  </a:lnTo>
                  <a:lnTo>
                    <a:pt x="259" y="330"/>
                  </a:lnTo>
                  <a:lnTo>
                    <a:pt x="238" y="332"/>
                  </a:lnTo>
                  <a:lnTo>
                    <a:pt x="238" y="332"/>
                  </a:lnTo>
                  <a:lnTo>
                    <a:pt x="220" y="332"/>
                  </a:lnTo>
                  <a:lnTo>
                    <a:pt x="201" y="332"/>
                  </a:lnTo>
                  <a:lnTo>
                    <a:pt x="179" y="334"/>
                  </a:lnTo>
                  <a:lnTo>
                    <a:pt x="158" y="336"/>
                  </a:lnTo>
                  <a:lnTo>
                    <a:pt x="135" y="338"/>
                  </a:lnTo>
                  <a:lnTo>
                    <a:pt x="116" y="341"/>
                  </a:lnTo>
                  <a:lnTo>
                    <a:pt x="97" y="344"/>
                  </a:lnTo>
                  <a:lnTo>
                    <a:pt x="80" y="348"/>
                  </a:lnTo>
                  <a:lnTo>
                    <a:pt x="63" y="353"/>
                  </a:lnTo>
                  <a:lnTo>
                    <a:pt x="52" y="357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6" name="Freeform 156"/>
            <p:cNvSpPr>
              <a:spLocks/>
            </p:cNvSpPr>
            <p:nvPr/>
          </p:nvSpPr>
          <p:spPr bwMode="auto">
            <a:xfrm>
              <a:off x="3168" y="2566"/>
              <a:ext cx="667" cy="360"/>
            </a:xfrm>
            <a:custGeom>
              <a:avLst/>
              <a:gdLst/>
              <a:ahLst/>
              <a:cxnLst>
                <a:cxn ang="0">
                  <a:pos x="13" y="346"/>
                </a:cxn>
                <a:cxn ang="0">
                  <a:pos x="50" y="315"/>
                </a:cxn>
                <a:cxn ang="0">
                  <a:pos x="101" y="279"/>
                </a:cxn>
                <a:cxn ang="0">
                  <a:pos x="153" y="245"/>
                </a:cxn>
                <a:cxn ang="0">
                  <a:pos x="208" y="218"/>
                </a:cxn>
                <a:cxn ang="0">
                  <a:pos x="234" y="211"/>
                </a:cxn>
                <a:cxn ang="0">
                  <a:pos x="286" y="199"/>
                </a:cxn>
                <a:cxn ang="0">
                  <a:pos x="346" y="186"/>
                </a:cxn>
                <a:cxn ang="0">
                  <a:pos x="400" y="170"/>
                </a:cxn>
                <a:cxn ang="0">
                  <a:pos x="452" y="155"/>
                </a:cxn>
                <a:cxn ang="0">
                  <a:pos x="495" y="137"/>
                </a:cxn>
                <a:cxn ang="0">
                  <a:pos x="514" y="128"/>
                </a:cxn>
                <a:cxn ang="0">
                  <a:pos x="553" y="103"/>
                </a:cxn>
                <a:cxn ang="0">
                  <a:pos x="594" y="75"/>
                </a:cxn>
                <a:cxn ang="0">
                  <a:pos x="627" y="46"/>
                </a:cxn>
                <a:cxn ang="0">
                  <a:pos x="657" y="15"/>
                </a:cxn>
                <a:cxn ang="0">
                  <a:pos x="666" y="0"/>
                </a:cxn>
                <a:cxn ang="0">
                  <a:pos x="663" y="8"/>
                </a:cxn>
                <a:cxn ang="0">
                  <a:pos x="657" y="31"/>
                </a:cxn>
                <a:cxn ang="0">
                  <a:pos x="647" y="63"/>
                </a:cxn>
                <a:cxn ang="0">
                  <a:pos x="634" y="96"/>
                </a:cxn>
                <a:cxn ang="0">
                  <a:pos x="622" y="126"/>
                </a:cxn>
                <a:cxn ang="0">
                  <a:pos x="615" y="140"/>
                </a:cxn>
                <a:cxn ang="0">
                  <a:pos x="596" y="165"/>
                </a:cxn>
                <a:cxn ang="0">
                  <a:pos x="576" y="191"/>
                </a:cxn>
                <a:cxn ang="0">
                  <a:pos x="553" y="216"/>
                </a:cxn>
                <a:cxn ang="0">
                  <a:pos x="528" y="239"/>
                </a:cxn>
                <a:cxn ang="0">
                  <a:pos x="516" y="248"/>
                </a:cxn>
                <a:cxn ang="0">
                  <a:pos x="478" y="268"/>
                </a:cxn>
                <a:cxn ang="0">
                  <a:pos x="417" y="292"/>
                </a:cxn>
                <a:cxn ang="0">
                  <a:pos x="349" y="310"/>
                </a:cxn>
                <a:cxn ang="0">
                  <a:pos x="286" y="326"/>
                </a:cxn>
                <a:cxn ang="0">
                  <a:pos x="238" y="330"/>
                </a:cxn>
                <a:cxn ang="0">
                  <a:pos x="219" y="330"/>
                </a:cxn>
                <a:cxn ang="0">
                  <a:pos x="179" y="333"/>
                </a:cxn>
                <a:cxn ang="0">
                  <a:pos x="135" y="338"/>
                </a:cxn>
                <a:cxn ang="0">
                  <a:pos x="95" y="344"/>
                </a:cxn>
                <a:cxn ang="0">
                  <a:pos x="63" y="353"/>
                </a:cxn>
                <a:cxn ang="0">
                  <a:pos x="0" y="359"/>
                </a:cxn>
              </a:cxnLst>
              <a:rect l="0" t="0" r="r" b="b"/>
              <a:pathLst>
                <a:path w="667" h="360">
                  <a:moveTo>
                    <a:pt x="0" y="359"/>
                  </a:moveTo>
                  <a:lnTo>
                    <a:pt x="13" y="346"/>
                  </a:lnTo>
                  <a:lnTo>
                    <a:pt x="31" y="332"/>
                  </a:lnTo>
                  <a:lnTo>
                    <a:pt x="50" y="315"/>
                  </a:lnTo>
                  <a:lnTo>
                    <a:pt x="75" y="298"/>
                  </a:lnTo>
                  <a:lnTo>
                    <a:pt x="101" y="279"/>
                  </a:lnTo>
                  <a:lnTo>
                    <a:pt x="126" y="260"/>
                  </a:lnTo>
                  <a:lnTo>
                    <a:pt x="153" y="245"/>
                  </a:lnTo>
                  <a:lnTo>
                    <a:pt x="183" y="231"/>
                  </a:lnTo>
                  <a:lnTo>
                    <a:pt x="208" y="218"/>
                  </a:lnTo>
                  <a:lnTo>
                    <a:pt x="234" y="211"/>
                  </a:lnTo>
                  <a:lnTo>
                    <a:pt x="234" y="211"/>
                  </a:lnTo>
                  <a:lnTo>
                    <a:pt x="259" y="206"/>
                  </a:lnTo>
                  <a:lnTo>
                    <a:pt x="286" y="199"/>
                  </a:lnTo>
                  <a:lnTo>
                    <a:pt x="316" y="193"/>
                  </a:lnTo>
                  <a:lnTo>
                    <a:pt x="346" y="186"/>
                  </a:lnTo>
                  <a:lnTo>
                    <a:pt x="372" y="178"/>
                  </a:lnTo>
                  <a:lnTo>
                    <a:pt x="400" y="170"/>
                  </a:lnTo>
                  <a:lnTo>
                    <a:pt x="427" y="161"/>
                  </a:lnTo>
                  <a:lnTo>
                    <a:pt x="452" y="155"/>
                  </a:lnTo>
                  <a:lnTo>
                    <a:pt x="475" y="147"/>
                  </a:lnTo>
                  <a:lnTo>
                    <a:pt x="495" y="137"/>
                  </a:lnTo>
                  <a:lnTo>
                    <a:pt x="495" y="137"/>
                  </a:lnTo>
                  <a:lnTo>
                    <a:pt x="514" y="128"/>
                  </a:lnTo>
                  <a:lnTo>
                    <a:pt x="533" y="115"/>
                  </a:lnTo>
                  <a:lnTo>
                    <a:pt x="553" y="103"/>
                  </a:lnTo>
                  <a:lnTo>
                    <a:pt x="572" y="90"/>
                  </a:lnTo>
                  <a:lnTo>
                    <a:pt x="594" y="75"/>
                  </a:lnTo>
                  <a:lnTo>
                    <a:pt x="611" y="61"/>
                  </a:lnTo>
                  <a:lnTo>
                    <a:pt x="627" y="46"/>
                  </a:lnTo>
                  <a:lnTo>
                    <a:pt x="645" y="29"/>
                  </a:lnTo>
                  <a:lnTo>
                    <a:pt x="657" y="15"/>
                  </a:lnTo>
                  <a:lnTo>
                    <a:pt x="666" y="0"/>
                  </a:lnTo>
                  <a:lnTo>
                    <a:pt x="666" y="0"/>
                  </a:lnTo>
                  <a:lnTo>
                    <a:pt x="666" y="2"/>
                  </a:lnTo>
                  <a:lnTo>
                    <a:pt x="663" y="8"/>
                  </a:lnTo>
                  <a:lnTo>
                    <a:pt x="661" y="18"/>
                  </a:lnTo>
                  <a:lnTo>
                    <a:pt x="657" y="31"/>
                  </a:lnTo>
                  <a:lnTo>
                    <a:pt x="652" y="46"/>
                  </a:lnTo>
                  <a:lnTo>
                    <a:pt x="647" y="63"/>
                  </a:lnTo>
                  <a:lnTo>
                    <a:pt x="640" y="80"/>
                  </a:lnTo>
                  <a:lnTo>
                    <a:pt x="634" y="96"/>
                  </a:lnTo>
                  <a:lnTo>
                    <a:pt x="627" y="111"/>
                  </a:lnTo>
                  <a:lnTo>
                    <a:pt x="622" y="126"/>
                  </a:lnTo>
                  <a:lnTo>
                    <a:pt x="622" y="126"/>
                  </a:lnTo>
                  <a:lnTo>
                    <a:pt x="615" y="140"/>
                  </a:lnTo>
                  <a:lnTo>
                    <a:pt x="606" y="153"/>
                  </a:lnTo>
                  <a:lnTo>
                    <a:pt x="596" y="165"/>
                  </a:lnTo>
                  <a:lnTo>
                    <a:pt x="585" y="178"/>
                  </a:lnTo>
                  <a:lnTo>
                    <a:pt x="576" y="191"/>
                  </a:lnTo>
                  <a:lnTo>
                    <a:pt x="564" y="204"/>
                  </a:lnTo>
                  <a:lnTo>
                    <a:pt x="553" y="216"/>
                  </a:lnTo>
                  <a:lnTo>
                    <a:pt x="541" y="227"/>
                  </a:lnTo>
                  <a:lnTo>
                    <a:pt x="528" y="239"/>
                  </a:lnTo>
                  <a:lnTo>
                    <a:pt x="516" y="248"/>
                  </a:lnTo>
                  <a:lnTo>
                    <a:pt x="516" y="248"/>
                  </a:lnTo>
                  <a:lnTo>
                    <a:pt x="501" y="259"/>
                  </a:lnTo>
                  <a:lnTo>
                    <a:pt x="478" y="268"/>
                  </a:lnTo>
                  <a:lnTo>
                    <a:pt x="450" y="282"/>
                  </a:lnTo>
                  <a:lnTo>
                    <a:pt x="417" y="292"/>
                  </a:lnTo>
                  <a:lnTo>
                    <a:pt x="383" y="303"/>
                  </a:lnTo>
                  <a:lnTo>
                    <a:pt x="349" y="310"/>
                  </a:lnTo>
                  <a:lnTo>
                    <a:pt x="316" y="319"/>
                  </a:lnTo>
                  <a:lnTo>
                    <a:pt x="286" y="326"/>
                  </a:lnTo>
                  <a:lnTo>
                    <a:pt x="259" y="330"/>
                  </a:lnTo>
                  <a:lnTo>
                    <a:pt x="238" y="330"/>
                  </a:lnTo>
                  <a:lnTo>
                    <a:pt x="238" y="330"/>
                  </a:lnTo>
                  <a:lnTo>
                    <a:pt x="219" y="330"/>
                  </a:lnTo>
                  <a:lnTo>
                    <a:pt x="200" y="332"/>
                  </a:lnTo>
                  <a:lnTo>
                    <a:pt x="179" y="333"/>
                  </a:lnTo>
                  <a:lnTo>
                    <a:pt x="156" y="335"/>
                  </a:lnTo>
                  <a:lnTo>
                    <a:pt x="135" y="338"/>
                  </a:lnTo>
                  <a:lnTo>
                    <a:pt x="114" y="340"/>
                  </a:lnTo>
                  <a:lnTo>
                    <a:pt x="95" y="344"/>
                  </a:lnTo>
                  <a:lnTo>
                    <a:pt x="78" y="349"/>
                  </a:lnTo>
                  <a:lnTo>
                    <a:pt x="63" y="353"/>
                  </a:lnTo>
                  <a:lnTo>
                    <a:pt x="52" y="356"/>
                  </a:lnTo>
                  <a:lnTo>
                    <a:pt x="0" y="359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7" name="Freeform 157"/>
            <p:cNvSpPr>
              <a:spLocks/>
            </p:cNvSpPr>
            <p:nvPr/>
          </p:nvSpPr>
          <p:spPr bwMode="auto">
            <a:xfrm>
              <a:off x="3168" y="2566"/>
              <a:ext cx="667" cy="360"/>
            </a:xfrm>
            <a:custGeom>
              <a:avLst/>
              <a:gdLst/>
              <a:ahLst/>
              <a:cxnLst>
                <a:cxn ang="0">
                  <a:pos x="13" y="346"/>
                </a:cxn>
                <a:cxn ang="0">
                  <a:pos x="50" y="315"/>
                </a:cxn>
                <a:cxn ang="0">
                  <a:pos x="101" y="279"/>
                </a:cxn>
                <a:cxn ang="0">
                  <a:pos x="153" y="245"/>
                </a:cxn>
                <a:cxn ang="0">
                  <a:pos x="208" y="218"/>
                </a:cxn>
                <a:cxn ang="0">
                  <a:pos x="234" y="211"/>
                </a:cxn>
                <a:cxn ang="0">
                  <a:pos x="286" y="199"/>
                </a:cxn>
                <a:cxn ang="0">
                  <a:pos x="346" y="186"/>
                </a:cxn>
                <a:cxn ang="0">
                  <a:pos x="400" y="170"/>
                </a:cxn>
                <a:cxn ang="0">
                  <a:pos x="452" y="155"/>
                </a:cxn>
                <a:cxn ang="0">
                  <a:pos x="495" y="137"/>
                </a:cxn>
                <a:cxn ang="0">
                  <a:pos x="514" y="128"/>
                </a:cxn>
                <a:cxn ang="0">
                  <a:pos x="553" y="103"/>
                </a:cxn>
                <a:cxn ang="0">
                  <a:pos x="594" y="75"/>
                </a:cxn>
                <a:cxn ang="0">
                  <a:pos x="627" y="46"/>
                </a:cxn>
                <a:cxn ang="0">
                  <a:pos x="657" y="15"/>
                </a:cxn>
                <a:cxn ang="0">
                  <a:pos x="666" y="0"/>
                </a:cxn>
                <a:cxn ang="0">
                  <a:pos x="663" y="8"/>
                </a:cxn>
                <a:cxn ang="0">
                  <a:pos x="657" y="31"/>
                </a:cxn>
                <a:cxn ang="0">
                  <a:pos x="647" y="63"/>
                </a:cxn>
                <a:cxn ang="0">
                  <a:pos x="634" y="96"/>
                </a:cxn>
                <a:cxn ang="0">
                  <a:pos x="622" y="126"/>
                </a:cxn>
                <a:cxn ang="0">
                  <a:pos x="615" y="140"/>
                </a:cxn>
                <a:cxn ang="0">
                  <a:pos x="596" y="165"/>
                </a:cxn>
                <a:cxn ang="0">
                  <a:pos x="576" y="191"/>
                </a:cxn>
                <a:cxn ang="0">
                  <a:pos x="553" y="216"/>
                </a:cxn>
                <a:cxn ang="0">
                  <a:pos x="528" y="239"/>
                </a:cxn>
                <a:cxn ang="0">
                  <a:pos x="516" y="248"/>
                </a:cxn>
                <a:cxn ang="0">
                  <a:pos x="478" y="268"/>
                </a:cxn>
                <a:cxn ang="0">
                  <a:pos x="417" y="292"/>
                </a:cxn>
                <a:cxn ang="0">
                  <a:pos x="349" y="310"/>
                </a:cxn>
                <a:cxn ang="0">
                  <a:pos x="286" y="326"/>
                </a:cxn>
                <a:cxn ang="0">
                  <a:pos x="238" y="330"/>
                </a:cxn>
                <a:cxn ang="0">
                  <a:pos x="219" y="330"/>
                </a:cxn>
                <a:cxn ang="0">
                  <a:pos x="179" y="333"/>
                </a:cxn>
                <a:cxn ang="0">
                  <a:pos x="135" y="338"/>
                </a:cxn>
                <a:cxn ang="0">
                  <a:pos x="95" y="344"/>
                </a:cxn>
                <a:cxn ang="0">
                  <a:pos x="63" y="353"/>
                </a:cxn>
              </a:cxnLst>
              <a:rect l="0" t="0" r="r" b="b"/>
              <a:pathLst>
                <a:path w="667" h="360">
                  <a:moveTo>
                    <a:pt x="0" y="359"/>
                  </a:moveTo>
                  <a:lnTo>
                    <a:pt x="13" y="346"/>
                  </a:lnTo>
                  <a:lnTo>
                    <a:pt x="31" y="332"/>
                  </a:lnTo>
                  <a:lnTo>
                    <a:pt x="50" y="315"/>
                  </a:lnTo>
                  <a:lnTo>
                    <a:pt x="75" y="298"/>
                  </a:lnTo>
                  <a:lnTo>
                    <a:pt x="101" y="279"/>
                  </a:lnTo>
                  <a:lnTo>
                    <a:pt x="126" y="260"/>
                  </a:lnTo>
                  <a:lnTo>
                    <a:pt x="153" y="245"/>
                  </a:lnTo>
                  <a:lnTo>
                    <a:pt x="183" y="231"/>
                  </a:lnTo>
                  <a:lnTo>
                    <a:pt x="208" y="218"/>
                  </a:lnTo>
                  <a:lnTo>
                    <a:pt x="234" y="211"/>
                  </a:lnTo>
                  <a:lnTo>
                    <a:pt x="234" y="211"/>
                  </a:lnTo>
                  <a:lnTo>
                    <a:pt x="259" y="206"/>
                  </a:lnTo>
                  <a:lnTo>
                    <a:pt x="286" y="199"/>
                  </a:lnTo>
                  <a:lnTo>
                    <a:pt x="316" y="193"/>
                  </a:lnTo>
                  <a:lnTo>
                    <a:pt x="346" y="186"/>
                  </a:lnTo>
                  <a:lnTo>
                    <a:pt x="372" y="178"/>
                  </a:lnTo>
                  <a:lnTo>
                    <a:pt x="400" y="170"/>
                  </a:lnTo>
                  <a:lnTo>
                    <a:pt x="427" y="161"/>
                  </a:lnTo>
                  <a:lnTo>
                    <a:pt x="452" y="155"/>
                  </a:lnTo>
                  <a:lnTo>
                    <a:pt x="475" y="147"/>
                  </a:lnTo>
                  <a:lnTo>
                    <a:pt x="495" y="137"/>
                  </a:lnTo>
                  <a:lnTo>
                    <a:pt x="495" y="137"/>
                  </a:lnTo>
                  <a:lnTo>
                    <a:pt x="514" y="128"/>
                  </a:lnTo>
                  <a:lnTo>
                    <a:pt x="533" y="115"/>
                  </a:lnTo>
                  <a:lnTo>
                    <a:pt x="553" y="103"/>
                  </a:lnTo>
                  <a:lnTo>
                    <a:pt x="572" y="90"/>
                  </a:lnTo>
                  <a:lnTo>
                    <a:pt x="594" y="75"/>
                  </a:lnTo>
                  <a:lnTo>
                    <a:pt x="611" y="61"/>
                  </a:lnTo>
                  <a:lnTo>
                    <a:pt x="627" y="46"/>
                  </a:lnTo>
                  <a:lnTo>
                    <a:pt x="645" y="29"/>
                  </a:lnTo>
                  <a:lnTo>
                    <a:pt x="657" y="15"/>
                  </a:lnTo>
                  <a:lnTo>
                    <a:pt x="666" y="0"/>
                  </a:lnTo>
                  <a:lnTo>
                    <a:pt x="666" y="0"/>
                  </a:lnTo>
                  <a:lnTo>
                    <a:pt x="666" y="2"/>
                  </a:lnTo>
                  <a:lnTo>
                    <a:pt x="663" y="8"/>
                  </a:lnTo>
                  <a:lnTo>
                    <a:pt x="661" y="18"/>
                  </a:lnTo>
                  <a:lnTo>
                    <a:pt x="657" y="31"/>
                  </a:lnTo>
                  <a:lnTo>
                    <a:pt x="652" y="46"/>
                  </a:lnTo>
                  <a:lnTo>
                    <a:pt x="647" y="63"/>
                  </a:lnTo>
                  <a:lnTo>
                    <a:pt x="640" y="80"/>
                  </a:lnTo>
                  <a:lnTo>
                    <a:pt x="634" y="96"/>
                  </a:lnTo>
                  <a:lnTo>
                    <a:pt x="627" y="111"/>
                  </a:lnTo>
                  <a:lnTo>
                    <a:pt x="622" y="126"/>
                  </a:lnTo>
                  <a:lnTo>
                    <a:pt x="622" y="126"/>
                  </a:lnTo>
                  <a:lnTo>
                    <a:pt x="615" y="140"/>
                  </a:lnTo>
                  <a:lnTo>
                    <a:pt x="606" y="153"/>
                  </a:lnTo>
                  <a:lnTo>
                    <a:pt x="596" y="165"/>
                  </a:lnTo>
                  <a:lnTo>
                    <a:pt x="585" y="178"/>
                  </a:lnTo>
                  <a:lnTo>
                    <a:pt x="576" y="191"/>
                  </a:lnTo>
                  <a:lnTo>
                    <a:pt x="564" y="204"/>
                  </a:lnTo>
                  <a:lnTo>
                    <a:pt x="553" y="216"/>
                  </a:lnTo>
                  <a:lnTo>
                    <a:pt x="541" y="227"/>
                  </a:lnTo>
                  <a:lnTo>
                    <a:pt x="528" y="239"/>
                  </a:lnTo>
                  <a:lnTo>
                    <a:pt x="516" y="248"/>
                  </a:lnTo>
                  <a:lnTo>
                    <a:pt x="516" y="248"/>
                  </a:lnTo>
                  <a:lnTo>
                    <a:pt x="501" y="259"/>
                  </a:lnTo>
                  <a:lnTo>
                    <a:pt x="478" y="268"/>
                  </a:lnTo>
                  <a:lnTo>
                    <a:pt x="450" y="282"/>
                  </a:lnTo>
                  <a:lnTo>
                    <a:pt x="417" y="292"/>
                  </a:lnTo>
                  <a:lnTo>
                    <a:pt x="383" y="303"/>
                  </a:lnTo>
                  <a:lnTo>
                    <a:pt x="349" y="310"/>
                  </a:lnTo>
                  <a:lnTo>
                    <a:pt x="316" y="319"/>
                  </a:lnTo>
                  <a:lnTo>
                    <a:pt x="286" y="326"/>
                  </a:lnTo>
                  <a:lnTo>
                    <a:pt x="259" y="330"/>
                  </a:lnTo>
                  <a:lnTo>
                    <a:pt x="238" y="330"/>
                  </a:lnTo>
                  <a:lnTo>
                    <a:pt x="238" y="330"/>
                  </a:lnTo>
                  <a:lnTo>
                    <a:pt x="219" y="330"/>
                  </a:lnTo>
                  <a:lnTo>
                    <a:pt x="200" y="332"/>
                  </a:lnTo>
                  <a:lnTo>
                    <a:pt x="179" y="333"/>
                  </a:lnTo>
                  <a:lnTo>
                    <a:pt x="156" y="335"/>
                  </a:lnTo>
                  <a:lnTo>
                    <a:pt x="135" y="338"/>
                  </a:lnTo>
                  <a:lnTo>
                    <a:pt x="114" y="340"/>
                  </a:lnTo>
                  <a:lnTo>
                    <a:pt x="95" y="344"/>
                  </a:lnTo>
                  <a:lnTo>
                    <a:pt x="78" y="349"/>
                  </a:lnTo>
                  <a:lnTo>
                    <a:pt x="63" y="353"/>
                  </a:lnTo>
                  <a:lnTo>
                    <a:pt x="52" y="356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8" name="Freeform 158"/>
            <p:cNvSpPr>
              <a:spLocks/>
            </p:cNvSpPr>
            <p:nvPr/>
          </p:nvSpPr>
          <p:spPr bwMode="auto">
            <a:xfrm>
              <a:off x="3060" y="2788"/>
              <a:ext cx="610" cy="221"/>
            </a:xfrm>
            <a:custGeom>
              <a:avLst/>
              <a:gdLst/>
              <a:ahLst/>
              <a:cxnLst>
                <a:cxn ang="0">
                  <a:pos x="13" y="145"/>
                </a:cxn>
                <a:cxn ang="0">
                  <a:pos x="45" y="124"/>
                </a:cxn>
                <a:cxn ang="0">
                  <a:pos x="84" y="100"/>
                </a:cxn>
                <a:cxn ang="0">
                  <a:pos x="131" y="77"/>
                </a:cxn>
                <a:cxn ang="0">
                  <a:pos x="181" y="60"/>
                </a:cxn>
                <a:cxn ang="0">
                  <a:pos x="204" y="53"/>
                </a:cxn>
                <a:cxn ang="0">
                  <a:pos x="259" y="46"/>
                </a:cxn>
                <a:cxn ang="0">
                  <a:pos x="322" y="41"/>
                </a:cxn>
                <a:cxn ang="0">
                  <a:pos x="384" y="37"/>
                </a:cxn>
                <a:cxn ang="0">
                  <a:pos x="441" y="33"/>
                </a:cxn>
                <a:cxn ang="0">
                  <a:pos x="485" y="33"/>
                </a:cxn>
                <a:cxn ang="0">
                  <a:pos x="502" y="33"/>
                </a:cxn>
                <a:cxn ang="0">
                  <a:pos x="534" y="30"/>
                </a:cxn>
                <a:cxn ang="0">
                  <a:pos x="559" y="25"/>
                </a:cxn>
                <a:cxn ang="0">
                  <a:pos x="580" y="18"/>
                </a:cxn>
                <a:cxn ang="0">
                  <a:pos x="599" y="7"/>
                </a:cxn>
                <a:cxn ang="0">
                  <a:pos x="608" y="0"/>
                </a:cxn>
                <a:cxn ang="0">
                  <a:pos x="605" y="7"/>
                </a:cxn>
                <a:cxn ang="0">
                  <a:pos x="598" y="25"/>
                </a:cxn>
                <a:cxn ang="0">
                  <a:pos x="587" y="50"/>
                </a:cxn>
                <a:cxn ang="0">
                  <a:pos x="572" y="73"/>
                </a:cxn>
                <a:cxn ang="0">
                  <a:pos x="552" y="92"/>
                </a:cxn>
                <a:cxn ang="0">
                  <a:pos x="543" y="100"/>
                </a:cxn>
                <a:cxn ang="0">
                  <a:pos x="513" y="117"/>
                </a:cxn>
                <a:cxn ang="0">
                  <a:pos x="473" y="136"/>
                </a:cxn>
                <a:cxn ang="0">
                  <a:pos x="416" y="150"/>
                </a:cxn>
                <a:cxn ang="0">
                  <a:pos x="338" y="157"/>
                </a:cxn>
                <a:cxn ang="0">
                  <a:pos x="291" y="155"/>
                </a:cxn>
                <a:cxn ang="0">
                  <a:pos x="200" y="155"/>
                </a:cxn>
                <a:cxn ang="0">
                  <a:pos x="126" y="166"/>
                </a:cxn>
                <a:cxn ang="0">
                  <a:pos x="70" y="182"/>
                </a:cxn>
                <a:cxn ang="0">
                  <a:pos x="31" y="201"/>
                </a:cxn>
                <a:cxn ang="0">
                  <a:pos x="8" y="219"/>
                </a:cxn>
              </a:cxnLst>
              <a:rect l="0" t="0" r="r" b="b"/>
              <a:pathLst>
                <a:path w="609" h="220">
                  <a:moveTo>
                    <a:pt x="0" y="150"/>
                  </a:moveTo>
                  <a:lnTo>
                    <a:pt x="13" y="145"/>
                  </a:lnTo>
                  <a:lnTo>
                    <a:pt x="27" y="134"/>
                  </a:lnTo>
                  <a:lnTo>
                    <a:pt x="45" y="124"/>
                  </a:lnTo>
                  <a:lnTo>
                    <a:pt x="63" y="113"/>
                  </a:lnTo>
                  <a:lnTo>
                    <a:pt x="84" y="100"/>
                  </a:lnTo>
                  <a:lnTo>
                    <a:pt x="107" y="90"/>
                  </a:lnTo>
                  <a:lnTo>
                    <a:pt x="131" y="77"/>
                  </a:lnTo>
                  <a:lnTo>
                    <a:pt x="156" y="69"/>
                  </a:lnTo>
                  <a:lnTo>
                    <a:pt x="181" y="60"/>
                  </a:lnTo>
                  <a:lnTo>
                    <a:pt x="204" y="53"/>
                  </a:lnTo>
                  <a:lnTo>
                    <a:pt x="204" y="53"/>
                  </a:lnTo>
                  <a:lnTo>
                    <a:pt x="232" y="50"/>
                  </a:lnTo>
                  <a:lnTo>
                    <a:pt x="259" y="46"/>
                  </a:lnTo>
                  <a:lnTo>
                    <a:pt x="291" y="44"/>
                  </a:lnTo>
                  <a:lnTo>
                    <a:pt x="322" y="41"/>
                  </a:lnTo>
                  <a:lnTo>
                    <a:pt x="352" y="37"/>
                  </a:lnTo>
                  <a:lnTo>
                    <a:pt x="384" y="37"/>
                  </a:lnTo>
                  <a:lnTo>
                    <a:pt x="414" y="35"/>
                  </a:lnTo>
                  <a:lnTo>
                    <a:pt x="441" y="33"/>
                  </a:lnTo>
                  <a:lnTo>
                    <a:pt x="464" y="33"/>
                  </a:lnTo>
                  <a:lnTo>
                    <a:pt x="485" y="33"/>
                  </a:lnTo>
                  <a:lnTo>
                    <a:pt x="485" y="33"/>
                  </a:lnTo>
                  <a:lnTo>
                    <a:pt x="502" y="33"/>
                  </a:lnTo>
                  <a:lnTo>
                    <a:pt x="519" y="30"/>
                  </a:lnTo>
                  <a:lnTo>
                    <a:pt x="534" y="30"/>
                  </a:lnTo>
                  <a:lnTo>
                    <a:pt x="547" y="28"/>
                  </a:lnTo>
                  <a:lnTo>
                    <a:pt x="559" y="25"/>
                  </a:lnTo>
                  <a:lnTo>
                    <a:pt x="572" y="23"/>
                  </a:lnTo>
                  <a:lnTo>
                    <a:pt x="580" y="18"/>
                  </a:lnTo>
                  <a:lnTo>
                    <a:pt x="591" y="12"/>
                  </a:lnTo>
                  <a:lnTo>
                    <a:pt x="599" y="7"/>
                  </a:lnTo>
                  <a:lnTo>
                    <a:pt x="608" y="0"/>
                  </a:lnTo>
                  <a:lnTo>
                    <a:pt x="608" y="0"/>
                  </a:lnTo>
                  <a:lnTo>
                    <a:pt x="608" y="2"/>
                  </a:lnTo>
                  <a:lnTo>
                    <a:pt x="605" y="7"/>
                  </a:lnTo>
                  <a:lnTo>
                    <a:pt x="601" y="16"/>
                  </a:lnTo>
                  <a:lnTo>
                    <a:pt x="598" y="25"/>
                  </a:lnTo>
                  <a:lnTo>
                    <a:pt x="593" y="37"/>
                  </a:lnTo>
                  <a:lnTo>
                    <a:pt x="587" y="50"/>
                  </a:lnTo>
                  <a:lnTo>
                    <a:pt x="580" y="62"/>
                  </a:lnTo>
                  <a:lnTo>
                    <a:pt x="572" y="73"/>
                  </a:lnTo>
                  <a:lnTo>
                    <a:pt x="561" y="85"/>
                  </a:lnTo>
                  <a:lnTo>
                    <a:pt x="552" y="92"/>
                  </a:lnTo>
                  <a:lnTo>
                    <a:pt x="552" y="92"/>
                  </a:lnTo>
                  <a:lnTo>
                    <a:pt x="543" y="100"/>
                  </a:lnTo>
                  <a:lnTo>
                    <a:pt x="527" y="108"/>
                  </a:lnTo>
                  <a:lnTo>
                    <a:pt x="513" y="117"/>
                  </a:lnTo>
                  <a:lnTo>
                    <a:pt x="494" y="127"/>
                  </a:lnTo>
                  <a:lnTo>
                    <a:pt x="473" y="136"/>
                  </a:lnTo>
                  <a:lnTo>
                    <a:pt x="446" y="145"/>
                  </a:lnTo>
                  <a:lnTo>
                    <a:pt x="416" y="150"/>
                  </a:lnTo>
                  <a:lnTo>
                    <a:pt x="380" y="155"/>
                  </a:lnTo>
                  <a:lnTo>
                    <a:pt x="338" y="157"/>
                  </a:lnTo>
                  <a:lnTo>
                    <a:pt x="291" y="155"/>
                  </a:lnTo>
                  <a:lnTo>
                    <a:pt x="291" y="155"/>
                  </a:lnTo>
                  <a:lnTo>
                    <a:pt x="243" y="152"/>
                  </a:lnTo>
                  <a:lnTo>
                    <a:pt x="200" y="155"/>
                  </a:lnTo>
                  <a:lnTo>
                    <a:pt x="160" y="159"/>
                  </a:lnTo>
                  <a:lnTo>
                    <a:pt x="126" y="166"/>
                  </a:lnTo>
                  <a:lnTo>
                    <a:pt x="96" y="173"/>
                  </a:lnTo>
                  <a:lnTo>
                    <a:pt x="70" y="182"/>
                  </a:lnTo>
                  <a:lnTo>
                    <a:pt x="48" y="191"/>
                  </a:lnTo>
                  <a:lnTo>
                    <a:pt x="31" y="201"/>
                  </a:lnTo>
                  <a:lnTo>
                    <a:pt x="19" y="210"/>
                  </a:lnTo>
                  <a:lnTo>
                    <a:pt x="8" y="219"/>
                  </a:lnTo>
                  <a:lnTo>
                    <a:pt x="0" y="150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9" name="Freeform 159"/>
            <p:cNvSpPr>
              <a:spLocks/>
            </p:cNvSpPr>
            <p:nvPr/>
          </p:nvSpPr>
          <p:spPr bwMode="auto">
            <a:xfrm>
              <a:off x="3060" y="2788"/>
              <a:ext cx="610" cy="221"/>
            </a:xfrm>
            <a:custGeom>
              <a:avLst/>
              <a:gdLst/>
              <a:ahLst/>
              <a:cxnLst>
                <a:cxn ang="0">
                  <a:pos x="13" y="145"/>
                </a:cxn>
                <a:cxn ang="0">
                  <a:pos x="45" y="124"/>
                </a:cxn>
                <a:cxn ang="0">
                  <a:pos x="84" y="100"/>
                </a:cxn>
                <a:cxn ang="0">
                  <a:pos x="131" y="77"/>
                </a:cxn>
                <a:cxn ang="0">
                  <a:pos x="181" y="60"/>
                </a:cxn>
                <a:cxn ang="0">
                  <a:pos x="204" y="53"/>
                </a:cxn>
                <a:cxn ang="0">
                  <a:pos x="259" y="46"/>
                </a:cxn>
                <a:cxn ang="0">
                  <a:pos x="322" y="41"/>
                </a:cxn>
                <a:cxn ang="0">
                  <a:pos x="384" y="37"/>
                </a:cxn>
                <a:cxn ang="0">
                  <a:pos x="441" y="33"/>
                </a:cxn>
                <a:cxn ang="0">
                  <a:pos x="485" y="33"/>
                </a:cxn>
                <a:cxn ang="0">
                  <a:pos x="502" y="33"/>
                </a:cxn>
                <a:cxn ang="0">
                  <a:pos x="534" y="30"/>
                </a:cxn>
                <a:cxn ang="0">
                  <a:pos x="559" y="25"/>
                </a:cxn>
                <a:cxn ang="0">
                  <a:pos x="580" y="18"/>
                </a:cxn>
                <a:cxn ang="0">
                  <a:pos x="599" y="7"/>
                </a:cxn>
                <a:cxn ang="0">
                  <a:pos x="608" y="0"/>
                </a:cxn>
                <a:cxn ang="0">
                  <a:pos x="605" y="7"/>
                </a:cxn>
                <a:cxn ang="0">
                  <a:pos x="598" y="25"/>
                </a:cxn>
                <a:cxn ang="0">
                  <a:pos x="587" y="50"/>
                </a:cxn>
                <a:cxn ang="0">
                  <a:pos x="572" y="73"/>
                </a:cxn>
                <a:cxn ang="0">
                  <a:pos x="552" y="92"/>
                </a:cxn>
                <a:cxn ang="0">
                  <a:pos x="543" y="100"/>
                </a:cxn>
                <a:cxn ang="0">
                  <a:pos x="513" y="117"/>
                </a:cxn>
                <a:cxn ang="0">
                  <a:pos x="473" y="136"/>
                </a:cxn>
                <a:cxn ang="0">
                  <a:pos x="416" y="150"/>
                </a:cxn>
                <a:cxn ang="0">
                  <a:pos x="338" y="157"/>
                </a:cxn>
                <a:cxn ang="0">
                  <a:pos x="291" y="155"/>
                </a:cxn>
                <a:cxn ang="0">
                  <a:pos x="200" y="155"/>
                </a:cxn>
                <a:cxn ang="0">
                  <a:pos x="126" y="166"/>
                </a:cxn>
                <a:cxn ang="0">
                  <a:pos x="70" y="182"/>
                </a:cxn>
                <a:cxn ang="0">
                  <a:pos x="31" y="201"/>
                </a:cxn>
                <a:cxn ang="0">
                  <a:pos x="8" y="219"/>
                </a:cxn>
              </a:cxnLst>
              <a:rect l="0" t="0" r="r" b="b"/>
              <a:pathLst>
                <a:path w="609" h="220">
                  <a:moveTo>
                    <a:pt x="0" y="150"/>
                  </a:moveTo>
                  <a:lnTo>
                    <a:pt x="13" y="145"/>
                  </a:lnTo>
                  <a:lnTo>
                    <a:pt x="27" y="134"/>
                  </a:lnTo>
                  <a:lnTo>
                    <a:pt x="45" y="124"/>
                  </a:lnTo>
                  <a:lnTo>
                    <a:pt x="63" y="113"/>
                  </a:lnTo>
                  <a:lnTo>
                    <a:pt x="84" y="100"/>
                  </a:lnTo>
                  <a:lnTo>
                    <a:pt x="107" y="90"/>
                  </a:lnTo>
                  <a:lnTo>
                    <a:pt x="131" y="77"/>
                  </a:lnTo>
                  <a:lnTo>
                    <a:pt x="156" y="69"/>
                  </a:lnTo>
                  <a:lnTo>
                    <a:pt x="181" y="60"/>
                  </a:lnTo>
                  <a:lnTo>
                    <a:pt x="204" y="53"/>
                  </a:lnTo>
                  <a:lnTo>
                    <a:pt x="204" y="53"/>
                  </a:lnTo>
                  <a:lnTo>
                    <a:pt x="232" y="50"/>
                  </a:lnTo>
                  <a:lnTo>
                    <a:pt x="259" y="46"/>
                  </a:lnTo>
                  <a:lnTo>
                    <a:pt x="291" y="44"/>
                  </a:lnTo>
                  <a:lnTo>
                    <a:pt x="322" y="41"/>
                  </a:lnTo>
                  <a:lnTo>
                    <a:pt x="352" y="37"/>
                  </a:lnTo>
                  <a:lnTo>
                    <a:pt x="384" y="37"/>
                  </a:lnTo>
                  <a:lnTo>
                    <a:pt x="414" y="35"/>
                  </a:lnTo>
                  <a:lnTo>
                    <a:pt x="441" y="33"/>
                  </a:lnTo>
                  <a:lnTo>
                    <a:pt x="464" y="33"/>
                  </a:lnTo>
                  <a:lnTo>
                    <a:pt x="485" y="33"/>
                  </a:lnTo>
                  <a:lnTo>
                    <a:pt x="485" y="33"/>
                  </a:lnTo>
                  <a:lnTo>
                    <a:pt x="502" y="33"/>
                  </a:lnTo>
                  <a:lnTo>
                    <a:pt x="519" y="30"/>
                  </a:lnTo>
                  <a:lnTo>
                    <a:pt x="534" y="30"/>
                  </a:lnTo>
                  <a:lnTo>
                    <a:pt x="547" y="28"/>
                  </a:lnTo>
                  <a:lnTo>
                    <a:pt x="559" y="25"/>
                  </a:lnTo>
                  <a:lnTo>
                    <a:pt x="572" y="23"/>
                  </a:lnTo>
                  <a:lnTo>
                    <a:pt x="580" y="18"/>
                  </a:lnTo>
                  <a:lnTo>
                    <a:pt x="591" y="12"/>
                  </a:lnTo>
                  <a:lnTo>
                    <a:pt x="599" y="7"/>
                  </a:lnTo>
                  <a:lnTo>
                    <a:pt x="608" y="0"/>
                  </a:lnTo>
                  <a:lnTo>
                    <a:pt x="608" y="0"/>
                  </a:lnTo>
                  <a:lnTo>
                    <a:pt x="608" y="2"/>
                  </a:lnTo>
                  <a:lnTo>
                    <a:pt x="605" y="7"/>
                  </a:lnTo>
                  <a:lnTo>
                    <a:pt x="601" y="16"/>
                  </a:lnTo>
                  <a:lnTo>
                    <a:pt x="598" y="25"/>
                  </a:lnTo>
                  <a:lnTo>
                    <a:pt x="593" y="37"/>
                  </a:lnTo>
                  <a:lnTo>
                    <a:pt x="587" y="50"/>
                  </a:lnTo>
                  <a:lnTo>
                    <a:pt x="580" y="62"/>
                  </a:lnTo>
                  <a:lnTo>
                    <a:pt x="572" y="73"/>
                  </a:lnTo>
                  <a:lnTo>
                    <a:pt x="561" y="85"/>
                  </a:lnTo>
                  <a:lnTo>
                    <a:pt x="552" y="92"/>
                  </a:lnTo>
                  <a:lnTo>
                    <a:pt x="552" y="92"/>
                  </a:lnTo>
                  <a:lnTo>
                    <a:pt x="543" y="100"/>
                  </a:lnTo>
                  <a:lnTo>
                    <a:pt x="527" y="108"/>
                  </a:lnTo>
                  <a:lnTo>
                    <a:pt x="513" y="117"/>
                  </a:lnTo>
                  <a:lnTo>
                    <a:pt x="494" y="127"/>
                  </a:lnTo>
                  <a:lnTo>
                    <a:pt x="473" y="136"/>
                  </a:lnTo>
                  <a:lnTo>
                    <a:pt x="446" y="145"/>
                  </a:lnTo>
                  <a:lnTo>
                    <a:pt x="416" y="150"/>
                  </a:lnTo>
                  <a:lnTo>
                    <a:pt x="380" y="155"/>
                  </a:lnTo>
                  <a:lnTo>
                    <a:pt x="338" y="157"/>
                  </a:lnTo>
                  <a:lnTo>
                    <a:pt x="291" y="155"/>
                  </a:lnTo>
                  <a:lnTo>
                    <a:pt x="291" y="155"/>
                  </a:lnTo>
                  <a:lnTo>
                    <a:pt x="243" y="152"/>
                  </a:lnTo>
                  <a:lnTo>
                    <a:pt x="200" y="155"/>
                  </a:lnTo>
                  <a:lnTo>
                    <a:pt x="160" y="159"/>
                  </a:lnTo>
                  <a:lnTo>
                    <a:pt x="126" y="166"/>
                  </a:lnTo>
                  <a:lnTo>
                    <a:pt x="96" y="173"/>
                  </a:lnTo>
                  <a:lnTo>
                    <a:pt x="70" y="182"/>
                  </a:lnTo>
                  <a:lnTo>
                    <a:pt x="48" y="191"/>
                  </a:lnTo>
                  <a:lnTo>
                    <a:pt x="31" y="201"/>
                  </a:lnTo>
                  <a:lnTo>
                    <a:pt x="19" y="210"/>
                  </a:lnTo>
                  <a:lnTo>
                    <a:pt x="8" y="219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0" name="Freeform 160"/>
            <p:cNvSpPr>
              <a:spLocks/>
            </p:cNvSpPr>
            <p:nvPr/>
          </p:nvSpPr>
          <p:spPr bwMode="auto">
            <a:xfrm>
              <a:off x="3069" y="2804"/>
              <a:ext cx="609" cy="220"/>
            </a:xfrm>
            <a:custGeom>
              <a:avLst/>
              <a:gdLst/>
              <a:ahLst/>
              <a:cxnLst>
                <a:cxn ang="0">
                  <a:pos x="10" y="143"/>
                </a:cxn>
                <a:cxn ang="0">
                  <a:pos x="43" y="124"/>
                </a:cxn>
                <a:cxn ang="0">
                  <a:pos x="84" y="101"/>
                </a:cxn>
                <a:cxn ang="0">
                  <a:pos x="130" y="78"/>
                </a:cxn>
                <a:cxn ang="0">
                  <a:pos x="181" y="61"/>
                </a:cxn>
                <a:cxn ang="0">
                  <a:pos x="204" y="55"/>
                </a:cxn>
                <a:cxn ang="0">
                  <a:pos x="259" y="46"/>
                </a:cxn>
                <a:cxn ang="0">
                  <a:pos x="322" y="39"/>
                </a:cxn>
                <a:cxn ang="0">
                  <a:pos x="383" y="36"/>
                </a:cxn>
                <a:cxn ang="0">
                  <a:pos x="440" y="34"/>
                </a:cxn>
                <a:cxn ang="0">
                  <a:pos x="484" y="31"/>
                </a:cxn>
                <a:cxn ang="0">
                  <a:pos x="501" y="31"/>
                </a:cxn>
                <a:cxn ang="0">
                  <a:pos x="533" y="31"/>
                </a:cxn>
                <a:cxn ang="0">
                  <a:pos x="558" y="25"/>
                </a:cxn>
                <a:cxn ang="0">
                  <a:pos x="579" y="18"/>
                </a:cxn>
                <a:cxn ang="0">
                  <a:pos x="598" y="6"/>
                </a:cxn>
                <a:cxn ang="0">
                  <a:pos x="607" y="0"/>
                </a:cxn>
                <a:cxn ang="0">
                  <a:pos x="604" y="6"/>
                </a:cxn>
                <a:cxn ang="0">
                  <a:pos x="596" y="25"/>
                </a:cxn>
                <a:cxn ang="0">
                  <a:pos x="586" y="50"/>
                </a:cxn>
                <a:cxn ang="0">
                  <a:pos x="568" y="73"/>
                </a:cxn>
                <a:cxn ang="0">
                  <a:pos x="549" y="92"/>
                </a:cxn>
                <a:cxn ang="0">
                  <a:pos x="539" y="101"/>
                </a:cxn>
                <a:cxn ang="0">
                  <a:pos x="512" y="117"/>
                </a:cxn>
                <a:cxn ang="0">
                  <a:pos x="471" y="136"/>
                </a:cxn>
                <a:cxn ang="0">
                  <a:pos x="413" y="151"/>
                </a:cxn>
                <a:cxn ang="0">
                  <a:pos x="337" y="156"/>
                </a:cxn>
                <a:cxn ang="0">
                  <a:pos x="291" y="156"/>
                </a:cxn>
                <a:cxn ang="0">
                  <a:pos x="197" y="156"/>
                </a:cxn>
                <a:cxn ang="0">
                  <a:pos x="126" y="163"/>
                </a:cxn>
                <a:cxn ang="0">
                  <a:pos x="69" y="183"/>
                </a:cxn>
                <a:cxn ang="0">
                  <a:pos x="31" y="202"/>
                </a:cxn>
                <a:cxn ang="0">
                  <a:pos x="6" y="219"/>
                </a:cxn>
              </a:cxnLst>
              <a:rect l="0" t="0" r="r" b="b"/>
              <a:pathLst>
                <a:path w="608" h="220">
                  <a:moveTo>
                    <a:pt x="0" y="151"/>
                  </a:moveTo>
                  <a:lnTo>
                    <a:pt x="10" y="143"/>
                  </a:lnTo>
                  <a:lnTo>
                    <a:pt x="27" y="135"/>
                  </a:lnTo>
                  <a:lnTo>
                    <a:pt x="43" y="124"/>
                  </a:lnTo>
                  <a:lnTo>
                    <a:pt x="63" y="113"/>
                  </a:lnTo>
                  <a:lnTo>
                    <a:pt x="84" y="101"/>
                  </a:lnTo>
                  <a:lnTo>
                    <a:pt x="107" y="88"/>
                  </a:lnTo>
                  <a:lnTo>
                    <a:pt x="130" y="78"/>
                  </a:lnTo>
                  <a:lnTo>
                    <a:pt x="156" y="69"/>
                  </a:lnTo>
                  <a:lnTo>
                    <a:pt x="181" y="61"/>
                  </a:lnTo>
                  <a:lnTo>
                    <a:pt x="204" y="55"/>
                  </a:lnTo>
                  <a:lnTo>
                    <a:pt x="204" y="55"/>
                  </a:lnTo>
                  <a:lnTo>
                    <a:pt x="232" y="50"/>
                  </a:lnTo>
                  <a:lnTo>
                    <a:pt x="259" y="46"/>
                  </a:lnTo>
                  <a:lnTo>
                    <a:pt x="291" y="44"/>
                  </a:lnTo>
                  <a:lnTo>
                    <a:pt x="322" y="39"/>
                  </a:lnTo>
                  <a:lnTo>
                    <a:pt x="351" y="37"/>
                  </a:lnTo>
                  <a:lnTo>
                    <a:pt x="383" y="36"/>
                  </a:lnTo>
                  <a:lnTo>
                    <a:pt x="413" y="36"/>
                  </a:lnTo>
                  <a:lnTo>
                    <a:pt x="440" y="34"/>
                  </a:lnTo>
                  <a:lnTo>
                    <a:pt x="464" y="34"/>
                  </a:lnTo>
                  <a:lnTo>
                    <a:pt x="484" y="31"/>
                  </a:lnTo>
                  <a:lnTo>
                    <a:pt x="484" y="31"/>
                  </a:lnTo>
                  <a:lnTo>
                    <a:pt x="501" y="31"/>
                  </a:lnTo>
                  <a:lnTo>
                    <a:pt x="516" y="31"/>
                  </a:lnTo>
                  <a:lnTo>
                    <a:pt x="533" y="31"/>
                  </a:lnTo>
                  <a:lnTo>
                    <a:pt x="545" y="27"/>
                  </a:lnTo>
                  <a:lnTo>
                    <a:pt x="558" y="25"/>
                  </a:lnTo>
                  <a:lnTo>
                    <a:pt x="568" y="23"/>
                  </a:lnTo>
                  <a:lnTo>
                    <a:pt x="579" y="18"/>
                  </a:lnTo>
                  <a:lnTo>
                    <a:pt x="590" y="13"/>
                  </a:lnTo>
                  <a:lnTo>
                    <a:pt x="598" y="6"/>
                  </a:lnTo>
                  <a:lnTo>
                    <a:pt x="607" y="0"/>
                  </a:lnTo>
                  <a:lnTo>
                    <a:pt x="607" y="0"/>
                  </a:lnTo>
                  <a:lnTo>
                    <a:pt x="604" y="2"/>
                  </a:lnTo>
                  <a:lnTo>
                    <a:pt x="604" y="6"/>
                  </a:lnTo>
                  <a:lnTo>
                    <a:pt x="600" y="14"/>
                  </a:lnTo>
                  <a:lnTo>
                    <a:pt x="596" y="25"/>
                  </a:lnTo>
                  <a:lnTo>
                    <a:pt x="592" y="37"/>
                  </a:lnTo>
                  <a:lnTo>
                    <a:pt x="586" y="50"/>
                  </a:lnTo>
                  <a:lnTo>
                    <a:pt x="577" y="61"/>
                  </a:lnTo>
                  <a:lnTo>
                    <a:pt x="568" y="73"/>
                  </a:lnTo>
                  <a:lnTo>
                    <a:pt x="560" y="84"/>
                  </a:lnTo>
                  <a:lnTo>
                    <a:pt x="549" y="92"/>
                  </a:lnTo>
                  <a:lnTo>
                    <a:pt x="549" y="92"/>
                  </a:lnTo>
                  <a:lnTo>
                    <a:pt x="539" y="101"/>
                  </a:lnTo>
                  <a:lnTo>
                    <a:pt x="526" y="110"/>
                  </a:lnTo>
                  <a:lnTo>
                    <a:pt x="512" y="117"/>
                  </a:lnTo>
                  <a:lnTo>
                    <a:pt x="493" y="126"/>
                  </a:lnTo>
                  <a:lnTo>
                    <a:pt x="471" y="136"/>
                  </a:lnTo>
                  <a:lnTo>
                    <a:pt x="444" y="145"/>
                  </a:lnTo>
                  <a:lnTo>
                    <a:pt x="413" y="151"/>
                  </a:lnTo>
                  <a:lnTo>
                    <a:pt x="377" y="156"/>
                  </a:lnTo>
                  <a:lnTo>
                    <a:pt x="337" y="156"/>
                  </a:lnTo>
                  <a:lnTo>
                    <a:pt x="291" y="156"/>
                  </a:lnTo>
                  <a:lnTo>
                    <a:pt x="291" y="156"/>
                  </a:lnTo>
                  <a:lnTo>
                    <a:pt x="243" y="154"/>
                  </a:lnTo>
                  <a:lnTo>
                    <a:pt x="197" y="156"/>
                  </a:lnTo>
                  <a:lnTo>
                    <a:pt x="160" y="160"/>
                  </a:lnTo>
                  <a:lnTo>
                    <a:pt x="126" y="163"/>
                  </a:lnTo>
                  <a:lnTo>
                    <a:pt x="96" y="174"/>
                  </a:lnTo>
                  <a:lnTo>
                    <a:pt x="69" y="183"/>
                  </a:lnTo>
                  <a:lnTo>
                    <a:pt x="48" y="191"/>
                  </a:lnTo>
                  <a:lnTo>
                    <a:pt x="31" y="202"/>
                  </a:lnTo>
                  <a:lnTo>
                    <a:pt x="17" y="210"/>
                  </a:lnTo>
                  <a:lnTo>
                    <a:pt x="6" y="219"/>
                  </a:lnTo>
                  <a:lnTo>
                    <a:pt x="0" y="151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1" name="Freeform 161"/>
            <p:cNvSpPr>
              <a:spLocks/>
            </p:cNvSpPr>
            <p:nvPr/>
          </p:nvSpPr>
          <p:spPr bwMode="auto">
            <a:xfrm>
              <a:off x="3069" y="2804"/>
              <a:ext cx="609" cy="220"/>
            </a:xfrm>
            <a:custGeom>
              <a:avLst/>
              <a:gdLst/>
              <a:ahLst/>
              <a:cxnLst>
                <a:cxn ang="0">
                  <a:pos x="10" y="143"/>
                </a:cxn>
                <a:cxn ang="0">
                  <a:pos x="43" y="124"/>
                </a:cxn>
                <a:cxn ang="0">
                  <a:pos x="84" y="101"/>
                </a:cxn>
                <a:cxn ang="0">
                  <a:pos x="130" y="78"/>
                </a:cxn>
                <a:cxn ang="0">
                  <a:pos x="181" y="61"/>
                </a:cxn>
                <a:cxn ang="0">
                  <a:pos x="204" y="55"/>
                </a:cxn>
                <a:cxn ang="0">
                  <a:pos x="259" y="46"/>
                </a:cxn>
                <a:cxn ang="0">
                  <a:pos x="322" y="39"/>
                </a:cxn>
                <a:cxn ang="0">
                  <a:pos x="383" y="36"/>
                </a:cxn>
                <a:cxn ang="0">
                  <a:pos x="440" y="34"/>
                </a:cxn>
                <a:cxn ang="0">
                  <a:pos x="484" y="31"/>
                </a:cxn>
                <a:cxn ang="0">
                  <a:pos x="501" y="31"/>
                </a:cxn>
                <a:cxn ang="0">
                  <a:pos x="533" y="31"/>
                </a:cxn>
                <a:cxn ang="0">
                  <a:pos x="558" y="25"/>
                </a:cxn>
                <a:cxn ang="0">
                  <a:pos x="579" y="18"/>
                </a:cxn>
                <a:cxn ang="0">
                  <a:pos x="598" y="6"/>
                </a:cxn>
                <a:cxn ang="0">
                  <a:pos x="607" y="0"/>
                </a:cxn>
                <a:cxn ang="0">
                  <a:pos x="604" y="6"/>
                </a:cxn>
                <a:cxn ang="0">
                  <a:pos x="596" y="25"/>
                </a:cxn>
                <a:cxn ang="0">
                  <a:pos x="586" y="50"/>
                </a:cxn>
                <a:cxn ang="0">
                  <a:pos x="568" y="73"/>
                </a:cxn>
                <a:cxn ang="0">
                  <a:pos x="549" y="92"/>
                </a:cxn>
                <a:cxn ang="0">
                  <a:pos x="539" y="101"/>
                </a:cxn>
                <a:cxn ang="0">
                  <a:pos x="512" y="117"/>
                </a:cxn>
                <a:cxn ang="0">
                  <a:pos x="471" y="136"/>
                </a:cxn>
                <a:cxn ang="0">
                  <a:pos x="413" y="151"/>
                </a:cxn>
                <a:cxn ang="0">
                  <a:pos x="337" y="156"/>
                </a:cxn>
                <a:cxn ang="0">
                  <a:pos x="291" y="156"/>
                </a:cxn>
                <a:cxn ang="0">
                  <a:pos x="197" y="156"/>
                </a:cxn>
                <a:cxn ang="0">
                  <a:pos x="126" y="163"/>
                </a:cxn>
                <a:cxn ang="0">
                  <a:pos x="69" y="183"/>
                </a:cxn>
                <a:cxn ang="0">
                  <a:pos x="31" y="202"/>
                </a:cxn>
                <a:cxn ang="0">
                  <a:pos x="6" y="219"/>
                </a:cxn>
              </a:cxnLst>
              <a:rect l="0" t="0" r="r" b="b"/>
              <a:pathLst>
                <a:path w="608" h="220">
                  <a:moveTo>
                    <a:pt x="0" y="151"/>
                  </a:moveTo>
                  <a:lnTo>
                    <a:pt x="10" y="143"/>
                  </a:lnTo>
                  <a:lnTo>
                    <a:pt x="27" y="135"/>
                  </a:lnTo>
                  <a:lnTo>
                    <a:pt x="43" y="124"/>
                  </a:lnTo>
                  <a:lnTo>
                    <a:pt x="63" y="113"/>
                  </a:lnTo>
                  <a:lnTo>
                    <a:pt x="84" y="101"/>
                  </a:lnTo>
                  <a:lnTo>
                    <a:pt x="107" y="88"/>
                  </a:lnTo>
                  <a:lnTo>
                    <a:pt x="130" y="78"/>
                  </a:lnTo>
                  <a:lnTo>
                    <a:pt x="156" y="69"/>
                  </a:lnTo>
                  <a:lnTo>
                    <a:pt x="181" y="61"/>
                  </a:lnTo>
                  <a:lnTo>
                    <a:pt x="204" y="55"/>
                  </a:lnTo>
                  <a:lnTo>
                    <a:pt x="204" y="55"/>
                  </a:lnTo>
                  <a:lnTo>
                    <a:pt x="232" y="50"/>
                  </a:lnTo>
                  <a:lnTo>
                    <a:pt x="259" y="46"/>
                  </a:lnTo>
                  <a:lnTo>
                    <a:pt x="291" y="44"/>
                  </a:lnTo>
                  <a:lnTo>
                    <a:pt x="322" y="39"/>
                  </a:lnTo>
                  <a:lnTo>
                    <a:pt x="351" y="37"/>
                  </a:lnTo>
                  <a:lnTo>
                    <a:pt x="383" y="36"/>
                  </a:lnTo>
                  <a:lnTo>
                    <a:pt x="413" y="36"/>
                  </a:lnTo>
                  <a:lnTo>
                    <a:pt x="440" y="34"/>
                  </a:lnTo>
                  <a:lnTo>
                    <a:pt x="464" y="34"/>
                  </a:lnTo>
                  <a:lnTo>
                    <a:pt x="484" y="31"/>
                  </a:lnTo>
                  <a:lnTo>
                    <a:pt x="484" y="31"/>
                  </a:lnTo>
                  <a:lnTo>
                    <a:pt x="501" y="31"/>
                  </a:lnTo>
                  <a:lnTo>
                    <a:pt x="516" y="31"/>
                  </a:lnTo>
                  <a:lnTo>
                    <a:pt x="533" y="31"/>
                  </a:lnTo>
                  <a:lnTo>
                    <a:pt x="545" y="27"/>
                  </a:lnTo>
                  <a:lnTo>
                    <a:pt x="558" y="25"/>
                  </a:lnTo>
                  <a:lnTo>
                    <a:pt x="568" y="23"/>
                  </a:lnTo>
                  <a:lnTo>
                    <a:pt x="579" y="18"/>
                  </a:lnTo>
                  <a:lnTo>
                    <a:pt x="590" y="13"/>
                  </a:lnTo>
                  <a:lnTo>
                    <a:pt x="598" y="6"/>
                  </a:lnTo>
                  <a:lnTo>
                    <a:pt x="607" y="0"/>
                  </a:lnTo>
                  <a:lnTo>
                    <a:pt x="607" y="0"/>
                  </a:lnTo>
                  <a:lnTo>
                    <a:pt x="604" y="2"/>
                  </a:lnTo>
                  <a:lnTo>
                    <a:pt x="604" y="6"/>
                  </a:lnTo>
                  <a:lnTo>
                    <a:pt x="600" y="14"/>
                  </a:lnTo>
                  <a:lnTo>
                    <a:pt x="596" y="25"/>
                  </a:lnTo>
                  <a:lnTo>
                    <a:pt x="592" y="37"/>
                  </a:lnTo>
                  <a:lnTo>
                    <a:pt x="586" y="50"/>
                  </a:lnTo>
                  <a:lnTo>
                    <a:pt x="577" y="61"/>
                  </a:lnTo>
                  <a:lnTo>
                    <a:pt x="568" y="73"/>
                  </a:lnTo>
                  <a:lnTo>
                    <a:pt x="560" y="84"/>
                  </a:lnTo>
                  <a:lnTo>
                    <a:pt x="549" y="92"/>
                  </a:lnTo>
                  <a:lnTo>
                    <a:pt x="549" y="92"/>
                  </a:lnTo>
                  <a:lnTo>
                    <a:pt x="539" y="101"/>
                  </a:lnTo>
                  <a:lnTo>
                    <a:pt x="526" y="110"/>
                  </a:lnTo>
                  <a:lnTo>
                    <a:pt x="512" y="117"/>
                  </a:lnTo>
                  <a:lnTo>
                    <a:pt x="493" y="126"/>
                  </a:lnTo>
                  <a:lnTo>
                    <a:pt x="471" y="136"/>
                  </a:lnTo>
                  <a:lnTo>
                    <a:pt x="444" y="145"/>
                  </a:lnTo>
                  <a:lnTo>
                    <a:pt x="413" y="151"/>
                  </a:lnTo>
                  <a:lnTo>
                    <a:pt x="377" y="156"/>
                  </a:lnTo>
                  <a:lnTo>
                    <a:pt x="337" y="156"/>
                  </a:lnTo>
                  <a:lnTo>
                    <a:pt x="291" y="156"/>
                  </a:lnTo>
                  <a:lnTo>
                    <a:pt x="291" y="156"/>
                  </a:lnTo>
                  <a:lnTo>
                    <a:pt x="243" y="154"/>
                  </a:lnTo>
                  <a:lnTo>
                    <a:pt x="197" y="156"/>
                  </a:lnTo>
                  <a:lnTo>
                    <a:pt x="160" y="160"/>
                  </a:lnTo>
                  <a:lnTo>
                    <a:pt x="126" y="163"/>
                  </a:lnTo>
                  <a:lnTo>
                    <a:pt x="96" y="174"/>
                  </a:lnTo>
                  <a:lnTo>
                    <a:pt x="69" y="183"/>
                  </a:lnTo>
                  <a:lnTo>
                    <a:pt x="48" y="191"/>
                  </a:lnTo>
                  <a:lnTo>
                    <a:pt x="31" y="202"/>
                  </a:lnTo>
                  <a:lnTo>
                    <a:pt x="17" y="210"/>
                  </a:lnTo>
                  <a:lnTo>
                    <a:pt x="6" y="219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2" name="Freeform 162"/>
            <p:cNvSpPr>
              <a:spLocks/>
            </p:cNvSpPr>
            <p:nvPr/>
          </p:nvSpPr>
          <p:spPr bwMode="auto">
            <a:xfrm>
              <a:off x="3082" y="2938"/>
              <a:ext cx="482" cy="147"/>
            </a:xfrm>
            <a:custGeom>
              <a:avLst/>
              <a:gdLst/>
              <a:ahLst/>
              <a:cxnLst>
                <a:cxn ang="0">
                  <a:pos x="0" y="82"/>
                </a:cxn>
                <a:cxn ang="0">
                  <a:pos x="7" y="75"/>
                </a:cxn>
                <a:cxn ang="0">
                  <a:pos x="16" y="69"/>
                </a:cxn>
                <a:cxn ang="0">
                  <a:pos x="27" y="60"/>
                </a:cxn>
                <a:cxn ang="0">
                  <a:pos x="37" y="52"/>
                </a:cxn>
                <a:cxn ang="0">
                  <a:pos x="48" y="46"/>
                </a:cxn>
                <a:cxn ang="0">
                  <a:pos x="60" y="37"/>
                </a:cxn>
                <a:cxn ang="0">
                  <a:pos x="71" y="31"/>
                </a:cxn>
                <a:cxn ang="0">
                  <a:pos x="85" y="25"/>
                </a:cxn>
                <a:cxn ang="0">
                  <a:pos x="101" y="20"/>
                </a:cxn>
                <a:cxn ang="0">
                  <a:pos x="115" y="16"/>
                </a:cxn>
                <a:cxn ang="0">
                  <a:pos x="115" y="16"/>
                </a:cxn>
                <a:cxn ang="0">
                  <a:pos x="134" y="16"/>
                </a:cxn>
                <a:cxn ang="0">
                  <a:pos x="156" y="14"/>
                </a:cxn>
                <a:cxn ang="0">
                  <a:pos x="179" y="14"/>
                </a:cxn>
                <a:cxn ang="0">
                  <a:pos x="206" y="16"/>
                </a:cxn>
                <a:cxn ang="0">
                  <a:pos x="233" y="16"/>
                </a:cxn>
                <a:cxn ang="0">
                  <a:pos x="260" y="16"/>
                </a:cxn>
                <a:cxn ang="0">
                  <a:pos x="286" y="18"/>
                </a:cxn>
                <a:cxn ang="0">
                  <a:pos x="307" y="18"/>
                </a:cxn>
                <a:cxn ang="0">
                  <a:pos x="329" y="18"/>
                </a:cxn>
                <a:cxn ang="0">
                  <a:pos x="343" y="16"/>
                </a:cxn>
                <a:cxn ang="0">
                  <a:pos x="343" y="16"/>
                </a:cxn>
                <a:cxn ang="0">
                  <a:pos x="356" y="16"/>
                </a:cxn>
                <a:cxn ang="0">
                  <a:pos x="368" y="16"/>
                </a:cxn>
                <a:cxn ang="0">
                  <a:pos x="383" y="14"/>
                </a:cxn>
                <a:cxn ang="0">
                  <a:pos x="398" y="14"/>
                </a:cxn>
                <a:cxn ang="0">
                  <a:pos x="410" y="12"/>
                </a:cxn>
                <a:cxn ang="0">
                  <a:pos x="425" y="12"/>
                </a:cxn>
                <a:cxn ang="0">
                  <a:pos x="440" y="8"/>
                </a:cxn>
                <a:cxn ang="0">
                  <a:pos x="455" y="6"/>
                </a:cxn>
                <a:cxn ang="0">
                  <a:pos x="467" y="4"/>
                </a:cxn>
                <a:cxn ang="0">
                  <a:pos x="481" y="0"/>
                </a:cxn>
                <a:cxn ang="0">
                  <a:pos x="481" y="0"/>
                </a:cxn>
                <a:cxn ang="0">
                  <a:pos x="478" y="2"/>
                </a:cxn>
                <a:cxn ang="0">
                  <a:pos x="467" y="8"/>
                </a:cxn>
                <a:cxn ang="0">
                  <a:pos x="453" y="20"/>
                </a:cxn>
                <a:cxn ang="0">
                  <a:pos x="432" y="34"/>
                </a:cxn>
                <a:cxn ang="0">
                  <a:pos x="410" y="48"/>
                </a:cxn>
                <a:cxn ang="0">
                  <a:pos x="385" y="64"/>
                </a:cxn>
                <a:cxn ang="0">
                  <a:pos x="357" y="77"/>
                </a:cxn>
                <a:cxn ang="0">
                  <a:pos x="331" y="92"/>
                </a:cxn>
                <a:cxn ang="0">
                  <a:pos x="303" y="103"/>
                </a:cxn>
                <a:cxn ang="0">
                  <a:pos x="280" y="110"/>
                </a:cxn>
                <a:cxn ang="0">
                  <a:pos x="280" y="110"/>
                </a:cxn>
                <a:cxn ang="0">
                  <a:pos x="255" y="117"/>
                </a:cxn>
                <a:cxn ang="0">
                  <a:pos x="227" y="124"/>
                </a:cxn>
                <a:cxn ang="0">
                  <a:pos x="200" y="130"/>
                </a:cxn>
                <a:cxn ang="0">
                  <a:pos x="170" y="134"/>
                </a:cxn>
                <a:cxn ang="0">
                  <a:pos x="140" y="140"/>
                </a:cxn>
                <a:cxn ang="0">
                  <a:pos x="113" y="142"/>
                </a:cxn>
                <a:cxn ang="0">
                  <a:pos x="88" y="145"/>
                </a:cxn>
                <a:cxn ang="0">
                  <a:pos x="62" y="145"/>
                </a:cxn>
                <a:cxn ang="0">
                  <a:pos x="41" y="140"/>
                </a:cxn>
                <a:cxn ang="0">
                  <a:pos x="27" y="131"/>
                </a:cxn>
                <a:cxn ang="0">
                  <a:pos x="0" y="82"/>
                </a:cxn>
              </a:cxnLst>
              <a:rect l="0" t="0" r="r" b="b"/>
              <a:pathLst>
                <a:path w="482" h="146">
                  <a:moveTo>
                    <a:pt x="0" y="82"/>
                  </a:moveTo>
                  <a:lnTo>
                    <a:pt x="7" y="75"/>
                  </a:lnTo>
                  <a:lnTo>
                    <a:pt x="16" y="69"/>
                  </a:lnTo>
                  <a:lnTo>
                    <a:pt x="27" y="60"/>
                  </a:lnTo>
                  <a:lnTo>
                    <a:pt x="37" y="52"/>
                  </a:lnTo>
                  <a:lnTo>
                    <a:pt x="48" y="46"/>
                  </a:lnTo>
                  <a:lnTo>
                    <a:pt x="60" y="37"/>
                  </a:lnTo>
                  <a:lnTo>
                    <a:pt x="71" y="31"/>
                  </a:lnTo>
                  <a:lnTo>
                    <a:pt x="85" y="25"/>
                  </a:lnTo>
                  <a:lnTo>
                    <a:pt x="101" y="20"/>
                  </a:lnTo>
                  <a:lnTo>
                    <a:pt x="115" y="16"/>
                  </a:lnTo>
                  <a:lnTo>
                    <a:pt x="115" y="16"/>
                  </a:lnTo>
                  <a:lnTo>
                    <a:pt x="134" y="16"/>
                  </a:lnTo>
                  <a:lnTo>
                    <a:pt x="156" y="14"/>
                  </a:lnTo>
                  <a:lnTo>
                    <a:pt x="179" y="14"/>
                  </a:lnTo>
                  <a:lnTo>
                    <a:pt x="206" y="16"/>
                  </a:lnTo>
                  <a:lnTo>
                    <a:pt x="233" y="16"/>
                  </a:lnTo>
                  <a:lnTo>
                    <a:pt x="260" y="16"/>
                  </a:lnTo>
                  <a:lnTo>
                    <a:pt x="286" y="18"/>
                  </a:lnTo>
                  <a:lnTo>
                    <a:pt x="307" y="18"/>
                  </a:lnTo>
                  <a:lnTo>
                    <a:pt x="329" y="18"/>
                  </a:lnTo>
                  <a:lnTo>
                    <a:pt x="343" y="16"/>
                  </a:lnTo>
                  <a:lnTo>
                    <a:pt x="343" y="16"/>
                  </a:lnTo>
                  <a:lnTo>
                    <a:pt x="356" y="16"/>
                  </a:lnTo>
                  <a:lnTo>
                    <a:pt x="368" y="16"/>
                  </a:lnTo>
                  <a:lnTo>
                    <a:pt x="383" y="14"/>
                  </a:lnTo>
                  <a:lnTo>
                    <a:pt x="398" y="14"/>
                  </a:lnTo>
                  <a:lnTo>
                    <a:pt x="410" y="12"/>
                  </a:lnTo>
                  <a:lnTo>
                    <a:pt x="425" y="12"/>
                  </a:lnTo>
                  <a:lnTo>
                    <a:pt x="440" y="8"/>
                  </a:lnTo>
                  <a:lnTo>
                    <a:pt x="455" y="6"/>
                  </a:lnTo>
                  <a:lnTo>
                    <a:pt x="467" y="4"/>
                  </a:lnTo>
                  <a:lnTo>
                    <a:pt x="481" y="0"/>
                  </a:lnTo>
                  <a:lnTo>
                    <a:pt x="481" y="0"/>
                  </a:lnTo>
                  <a:lnTo>
                    <a:pt x="478" y="2"/>
                  </a:lnTo>
                  <a:lnTo>
                    <a:pt x="467" y="8"/>
                  </a:lnTo>
                  <a:lnTo>
                    <a:pt x="453" y="20"/>
                  </a:lnTo>
                  <a:lnTo>
                    <a:pt x="432" y="34"/>
                  </a:lnTo>
                  <a:lnTo>
                    <a:pt x="410" y="48"/>
                  </a:lnTo>
                  <a:lnTo>
                    <a:pt x="385" y="64"/>
                  </a:lnTo>
                  <a:lnTo>
                    <a:pt x="357" y="77"/>
                  </a:lnTo>
                  <a:lnTo>
                    <a:pt x="331" y="92"/>
                  </a:lnTo>
                  <a:lnTo>
                    <a:pt x="303" y="103"/>
                  </a:lnTo>
                  <a:lnTo>
                    <a:pt x="280" y="110"/>
                  </a:lnTo>
                  <a:lnTo>
                    <a:pt x="280" y="110"/>
                  </a:lnTo>
                  <a:lnTo>
                    <a:pt x="255" y="117"/>
                  </a:lnTo>
                  <a:lnTo>
                    <a:pt x="227" y="124"/>
                  </a:lnTo>
                  <a:lnTo>
                    <a:pt x="200" y="130"/>
                  </a:lnTo>
                  <a:lnTo>
                    <a:pt x="170" y="134"/>
                  </a:lnTo>
                  <a:lnTo>
                    <a:pt x="140" y="140"/>
                  </a:lnTo>
                  <a:lnTo>
                    <a:pt x="113" y="142"/>
                  </a:lnTo>
                  <a:lnTo>
                    <a:pt x="88" y="145"/>
                  </a:lnTo>
                  <a:lnTo>
                    <a:pt x="62" y="145"/>
                  </a:lnTo>
                  <a:lnTo>
                    <a:pt x="41" y="140"/>
                  </a:lnTo>
                  <a:lnTo>
                    <a:pt x="27" y="131"/>
                  </a:lnTo>
                  <a:lnTo>
                    <a:pt x="0" y="82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3" name="Freeform 163"/>
            <p:cNvSpPr>
              <a:spLocks/>
            </p:cNvSpPr>
            <p:nvPr/>
          </p:nvSpPr>
          <p:spPr bwMode="auto">
            <a:xfrm>
              <a:off x="3082" y="2938"/>
              <a:ext cx="482" cy="147"/>
            </a:xfrm>
            <a:custGeom>
              <a:avLst/>
              <a:gdLst/>
              <a:ahLst/>
              <a:cxnLst>
                <a:cxn ang="0">
                  <a:pos x="0" y="82"/>
                </a:cxn>
                <a:cxn ang="0">
                  <a:pos x="7" y="75"/>
                </a:cxn>
                <a:cxn ang="0">
                  <a:pos x="16" y="69"/>
                </a:cxn>
                <a:cxn ang="0">
                  <a:pos x="27" y="60"/>
                </a:cxn>
                <a:cxn ang="0">
                  <a:pos x="37" y="52"/>
                </a:cxn>
                <a:cxn ang="0">
                  <a:pos x="48" y="46"/>
                </a:cxn>
                <a:cxn ang="0">
                  <a:pos x="60" y="37"/>
                </a:cxn>
                <a:cxn ang="0">
                  <a:pos x="71" y="31"/>
                </a:cxn>
                <a:cxn ang="0">
                  <a:pos x="85" y="25"/>
                </a:cxn>
                <a:cxn ang="0">
                  <a:pos x="101" y="20"/>
                </a:cxn>
                <a:cxn ang="0">
                  <a:pos x="115" y="16"/>
                </a:cxn>
                <a:cxn ang="0">
                  <a:pos x="115" y="16"/>
                </a:cxn>
                <a:cxn ang="0">
                  <a:pos x="134" y="16"/>
                </a:cxn>
                <a:cxn ang="0">
                  <a:pos x="156" y="14"/>
                </a:cxn>
                <a:cxn ang="0">
                  <a:pos x="179" y="14"/>
                </a:cxn>
                <a:cxn ang="0">
                  <a:pos x="206" y="16"/>
                </a:cxn>
                <a:cxn ang="0">
                  <a:pos x="233" y="16"/>
                </a:cxn>
                <a:cxn ang="0">
                  <a:pos x="260" y="16"/>
                </a:cxn>
                <a:cxn ang="0">
                  <a:pos x="286" y="18"/>
                </a:cxn>
                <a:cxn ang="0">
                  <a:pos x="307" y="18"/>
                </a:cxn>
                <a:cxn ang="0">
                  <a:pos x="329" y="18"/>
                </a:cxn>
                <a:cxn ang="0">
                  <a:pos x="343" y="16"/>
                </a:cxn>
                <a:cxn ang="0">
                  <a:pos x="343" y="16"/>
                </a:cxn>
                <a:cxn ang="0">
                  <a:pos x="356" y="16"/>
                </a:cxn>
                <a:cxn ang="0">
                  <a:pos x="368" y="16"/>
                </a:cxn>
                <a:cxn ang="0">
                  <a:pos x="383" y="14"/>
                </a:cxn>
                <a:cxn ang="0">
                  <a:pos x="398" y="14"/>
                </a:cxn>
                <a:cxn ang="0">
                  <a:pos x="410" y="12"/>
                </a:cxn>
                <a:cxn ang="0">
                  <a:pos x="425" y="12"/>
                </a:cxn>
                <a:cxn ang="0">
                  <a:pos x="440" y="8"/>
                </a:cxn>
                <a:cxn ang="0">
                  <a:pos x="455" y="6"/>
                </a:cxn>
                <a:cxn ang="0">
                  <a:pos x="467" y="4"/>
                </a:cxn>
                <a:cxn ang="0">
                  <a:pos x="481" y="0"/>
                </a:cxn>
                <a:cxn ang="0">
                  <a:pos x="481" y="0"/>
                </a:cxn>
                <a:cxn ang="0">
                  <a:pos x="478" y="2"/>
                </a:cxn>
                <a:cxn ang="0">
                  <a:pos x="467" y="8"/>
                </a:cxn>
                <a:cxn ang="0">
                  <a:pos x="453" y="20"/>
                </a:cxn>
                <a:cxn ang="0">
                  <a:pos x="432" y="34"/>
                </a:cxn>
                <a:cxn ang="0">
                  <a:pos x="410" y="48"/>
                </a:cxn>
                <a:cxn ang="0">
                  <a:pos x="385" y="64"/>
                </a:cxn>
                <a:cxn ang="0">
                  <a:pos x="357" y="77"/>
                </a:cxn>
                <a:cxn ang="0">
                  <a:pos x="331" y="92"/>
                </a:cxn>
                <a:cxn ang="0">
                  <a:pos x="303" y="103"/>
                </a:cxn>
                <a:cxn ang="0">
                  <a:pos x="280" y="110"/>
                </a:cxn>
                <a:cxn ang="0">
                  <a:pos x="280" y="110"/>
                </a:cxn>
                <a:cxn ang="0">
                  <a:pos x="255" y="117"/>
                </a:cxn>
                <a:cxn ang="0">
                  <a:pos x="227" y="124"/>
                </a:cxn>
                <a:cxn ang="0">
                  <a:pos x="200" y="130"/>
                </a:cxn>
                <a:cxn ang="0">
                  <a:pos x="170" y="134"/>
                </a:cxn>
                <a:cxn ang="0">
                  <a:pos x="140" y="140"/>
                </a:cxn>
                <a:cxn ang="0">
                  <a:pos x="113" y="142"/>
                </a:cxn>
                <a:cxn ang="0">
                  <a:pos x="88" y="145"/>
                </a:cxn>
                <a:cxn ang="0">
                  <a:pos x="62" y="145"/>
                </a:cxn>
                <a:cxn ang="0">
                  <a:pos x="41" y="140"/>
                </a:cxn>
                <a:cxn ang="0">
                  <a:pos x="27" y="131"/>
                </a:cxn>
              </a:cxnLst>
              <a:rect l="0" t="0" r="r" b="b"/>
              <a:pathLst>
                <a:path w="482" h="146">
                  <a:moveTo>
                    <a:pt x="0" y="82"/>
                  </a:moveTo>
                  <a:lnTo>
                    <a:pt x="7" y="75"/>
                  </a:lnTo>
                  <a:lnTo>
                    <a:pt x="16" y="69"/>
                  </a:lnTo>
                  <a:lnTo>
                    <a:pt x="27" y="60"/>
                  </a:lnTo>
                  <a:lnTo>
                    <a:pt x="37" y="52"/>
                  </a:lnTo>
                  <a:lnTo>
                    <a:pt x="48" y="46"/>
                  </a:lnTo>
                  <a:lnTo>
                    <a:pt x="60" y="37"/>
                  </a:lnTo>
                  <a:lnTo>
                    <a:pt x="71" y="31"/>
                  </a:lnTo>
                  <a:lnTo>
                    <a:pt x="85" y="25"/>
                  </a:lnTo>
                  <a:lnTo>
                    <a:pt x="101" y="20"/>
                  </a:lnTo>
                  <a:lnTo>
                    <a:pt x="115" y="16"/>
                  </a:lnTo>
                  <a:lnTo>
                    <a:pt x="115" y="16"/>
                  </a:lnTo>
                  <a:lnTo>
                    <a:pt x="134" y="16"/>
                  </a:lnTo>
                  <a:lnTo>
                    <a:pt x="156" y="14"/>
                  </a:lnTo>
                  <a:lnTo>
                    <a:pt x="179" y="14"/>
                  </a:lnTo>
                  <a:lnTo>
                    <a:pt x="206" y="16"/>
                  </a:lnTo>
                  <a:lnTo>
                    <a:pt x="233" y="16"/>
                  </a:lnTo>
                  <a:lnTo>
                    <a:pt x="260" y="16"/>
                  </a:lnTo>
                  <a:lnTo>
                    <a:pt x="286" y="18"/>
                  </a:lnTo>
                  <a:lnTo>
                    <a:pt x="307" y="18"/>
                  </a:lnTo>
                  <a:lnTo>
                    <a:pt x="329" y="18"/>
                  </a:lnTo>
                  <a:lnTo>
                    <a:pt x="343" y="16"/>
                  </a:lnTo>
                  <a:lnTo>
                    <a:pt x="343" y="16"/>
                  </a:lnTo>
                  <a:lnTo>
                    <a:pt x="356" y="16"/>
                  </a:lnTo>
                  <a:lnTo>
                    <a:pt x="368" y="16"/>
                  </a:lnTo>
                  <a:lnTo>
                    <a:pt x="383" y="14"/>
                  </a:lnTo>
                  <a:lnTo>
                    <a:pt x="398" y="14"/>
                  </a:lnTo>
                  <a:lnTo>
                    <a:pt x="410" y="12"/>
                  </a:lnTo>
                  <a:lnTo>
                    <a:pt x="425" y="12"/>
                  </a:lnTo>
                  <a:lnTo>
                    <a:pt x="440" y="8"/>
                  </a:lnTo>
                  <a:lnTo>
                    <a:pt x="455" y="6"/>
                  </a:lnTo>
                  <a:lnTo>
                    <a:pt x="467" y="4"/>
                  </a:lnTo>
                  <a:lnTo>
                    <a:pt x="481" y="0"/>
                  </a:lnTo>
                  <a:lnTo>
                    <a:pt x="481" y="0"/>
                  </a:lnTo>
                  <a:lnTo>
                    <a:pt x="478" y="2"/>
                  </a:lnTo>
                  <a:lnTo>
                    <a:pt x="467" y="8"/>
                  </a:lnTo>
                  <a:lnTo>
                    <a:pt x="453" y="20"/>
                  </a:lnTo>
                  <a:lnTo>
                    <a:pt x="432" y="34"/>
                  </a:lnTo>
                  <a:lnTo>
                    <a:pt x="410" y="48"/>
                  </a:lnTo>
                  <a:lnTo>
                    <a:pt x="385" y="64"/>
                  </a:lnTo>
                  <a:lnTo>
                    <a:pt x="357" y="77"/>
                  </a:lnTo>
                  <a:lnTo>
                    <a:pt x="331" y="92"/>
                  </a:lnTo>
                  <a:lnTo>
                    <a:pt x="303" y="103"/>
                  </a:lnTo>
                  <a:lnTo>
                    <a:pt x="280" y="110"/>
                  </a:lnTo>
                  <a:lnTo>
                    <a:pt x="280" y="110"/>
                  </a:lnTo>
                  <a:lnTo>
                    <a:pt x="255" y="117"/>
                  </a:lnTo>
                  <a:lnTo>
                    <a:pt x="227" y="124"/>
                  </a:lnTo>
                  <a:lnTo>
                    <a:pt x="200" y="130"/>
                  </a:lnTo>
                  <a:lnTo>
                    <a:pt x="170" y="134"/>
                  </a:lnTo>
                  <a:lnTo>
                    <a:pt x="140" y="140"/>
                  </a:lnTo>
                  <a:lnTo>
                    <a:pt x="113" y="142"/>
                  </a:lnTo>
                  <a:lnTo>
                    <a:pt x="88" y="145"/>
                  </a:lnTo>
                  <a:lnTo>
                    <a:pt x="62" y="145"/>
                  </a:lnTo>
                  <a:lnTo>
                    <a:pt x="41" y="140"/>
                  </a:lnTo>
                  <a:lnTo>
                    <a:pt x="27" y="131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4" name="Freeform 164"/>
            <p:cNvSpPr>
              <a:spLocks/>
            </p:cNvSpPr>
            <p:nvPr/>
          </p:nvSpPr>
          <p:spPr bwMode="auto">
            <a:xfrm>
              <a:off x="3065" y="2924"/>
              <a:ext cx="480" cy="148"/>
            </a:xfrm>
            <a:custGeom>
              <a:avLst/>
              <a:gdLst/>
              <a:ahLst/>
              <a:cxnLst>
                <a:cxn ang="0">
                  <a:pos x="0" y="82"/>
                </a:cxn>
                <a:cxn ang="0">
                  <a:pos x="8" y="75"/>
                </a:cxn>
                <a:cxn ang="0">
                  <a:pos x="16" y="69"/>
                </a:cxn>
                <a:cxn ang="0">
                  <a:pos x="25" y="61"/>
                </a:cxn>
                <a:cxn ang="0">
                  <a:pos x="36" y="54"/>
                </a:cxn>
                <a:cxn ang="0">
                  <a:pos x="48" y="46"/>
                </a:cxn>
                <a:cxn ang="0">
                  <a:pos x="59" y="38"/>
                </a:cxn>
                <a:cxn ang="0">
                  <a:pos x="71" y="34"/>
                </a:cxn>
                <a:cxn ang="0">
                  <a:pos x="86" y="27"/>
                </a:cxn>
                <a:cxn ang="0">
                  <a:pos x="101" y="20"/>
                </a:cxn>
                <a:cxn ang="0">
                  <a:pos x="115" y="18"/>
                </a:cxn>
                <a:cxn ang="0">
                  <a:pos x="115" y="18"/>
                </a:cxn>
                <a:cxn ang="0">
                  <a:pos x="133" y="17"/>
                </a:cxn>
                <a:cxn ang="0">
                  <a:pos x="154" y="17"/>
                </a:cxn>
                <a:cxn ang="0">
                  <a:pos x="179" y="17"/>
                </a:cxn>
                <a:cxn ang="0">
                  <a:pos x="206" y="17"/>
                </a:cxn>
                <a:cxn ang="0">
                  <a:pos x="232" y="17"/>
                </a:cxn>
                <a:cxn ang="0">
                  <a:pos x="259" y="18"/>
                </a:cxn>
                <a:cxn ang="0">
                  <a:pos x="285" y="18"/>
                </a:cxn>
                <a:cxn ang="0">
                  <a:pos x="308" y="18"/>
                </a:cxn>
                <a:cxn ang="0">
                  <a:pos x="326" y="18"/>
                </a:cxn>
                <a:cxn ang="0">
                  <a:pos x="341" y="18"/>
                </a:cxn>
                <a:cxn ang="0">
                  <a:pos x="341" y="18"/>
                </a:cxn>
                <a:cxn ang="0">
                  <a:pos x="354" y="17"/>
                </a:cxn>
                <a:cxn ang="0">
                  <a:pos x="368" y="17"/>
                </a:cxn>
                <a:cxn ang="0">
                  <a:pos x="381" y="17"/>
                </a:cxn>
                <a:cxn ang="0">
                  <a:pos x="396" y="15"/>
                </a:cxn>
                <a:cxn ang="0">
                  <a:pos x="411" y="15"/>
                </a:cxn>
                <a:cxn ang="0">
                  <a:pos x="425" y="13"/>
                </a:cxn>
                <a:cxn ang="0">
                  <a:pos x="440" y="10"/>
                </a:cxn>
                <a:cxn ang="0">
                  <a:pos x="453" y="8"/>
                </a:cxn>
                <a:cxn ang="0">
                  <a:pos x="467" y="4"/>
                </a:cxn>
                <a:cxn ang="0">
                  <a:pos x="481" y="0"/>
                </a:cxn>
                <a:cxn ang="0">
                  <a:pos x="481" y="0"/>
                </a:cxn>
                <a:cxn ang="0">
                  <a:pos x="476" y="4"/>
                </a:cxn>
                <a:cxn ang="0">
                  <a:pos x="465" y="10"/>
                </a:cxn>
                <a:cxn ang="0">
                  <a:pos x="451" y="20"/>
                </a:cxn>
                <a:cxn ang="0">
                  <a:pos x="432" y="34"/>
                </a:cxn>
                <a:cxn ang="0">
                  <a:pos x="409" y="48"/>
                </a:cxn>
                <a:cxn ang="0">
                  <a:pos x="384" y="65"/>
                </a:cxn>
                <a:cxn ang="0">
                  <a:pos x="356" y="80"/>
                </a:cxn>
                <a:cxn ang="0">
                  <a:pos x="329" y="94"/>
                </a:cxn>
                <a:cxn ang="0">
                  <a:pos x="303" y="105"/>
                </a:cxn>
                <a:cxn ang="0">
                  <a:pos x="278" y="112"/>
                </a:cxn>
                <a:cxn ang="0">
                  <a:pos x="278" y="112"/>
                </a:cxn>
                <a:cxn ang="0">
                  <a:pos x="255" y="117"/>
                </a:cxn>
                <a:cxn ang="0">
                  <a:pos x="227" y="124"/>
                </a:cxn>
                <a:cxn ang="0">
                  <a:pos x="198" y="130"/>
                </a:cxn>
                <a:cxn ang="0">
                  <a:pos x="168" y="137"/>
                </a:cxn>
                <a:cxn ang="0">
                  <a:pos x="140" y="140"/>
                </a:cxn>
                <a:cxn ang="0">
                  <a:pos x="113" y="145"/>
                </a:cxn>
                <a:cxn ang="0">
                  <a:pos x="86" y="145"/>
                </a:cxn>
                <a:cxn ang="0">
                  <a:pos x="62" y="145"/>
                </a:cxn>
                <a:cxn ang="0">
                  <a:pos x="41" y="140"/>
                </a:cxn>
                <a:cxn ang="0">
                  <a:pos x="25" y="135"/>
                </a:cxn>
                <a:cxn ang="0">
                  <a:pos x="0" y="82"/>
                </a:cxn>
              </a:cxnLst>
              <a:rect l="0" t="0" r="r" b="b"/>
              <a:pathLst>
                <a:path w="482" h="146">
                  <a:moveTo>
                    <a:pt x="0" y="82"/>
                  </a:moveTo>
                  <a:lnTo>
                    <a:pt x="8" y="75"/>
                  </a:lnTo>
                  <a:lnTo>
                    <a:pt x="16" y="69"/>
                  </a:lnTo>
                  <a:lnTo>
                    <a:pt x="25" y="61"/>
                  </a:lnTo>
                  <a:lnTo>
                    <a:pt x="36" y="54"/>
                  </a:lnTo>
                  <a:lnTo>
                    <a:pt x="48" y="46"/>
                  </a:lnTo>
                  <a:lnTo>
                    <a:pt x="59" y="38"/>
                  </a:lnTo>
                  <a:lnTo>
                    <a:pt x="71" y="34"/>
                  </a:lnTo>
                  <a:lnTo>
                    <a:pt x="86" y="27"/>
                  </a:lnTo>
                  <a:lnTo>
                    <a:pt x="101" y="20"/>
                  </a:lnTo>
                  <a:lnTo>
                    <a:pt x="115" y="18"/>
                  </a:lnTo>
                  <a:lnTo>
                    <a:pt x="115" y="18"/>
                  </a:lnTo>
                  <a:lnTo>
                    <a:pt x="133" y="17"/>
                  </a:lnTo>
                  <a:lnTo>
                    <a:pt x="154" y="17"/>
                  </a:lnTo>
                  <a:lnTo>
                    <a:pt x="179" y="17"/>
                  </a:lnTo>
                  <a:lnTo>
                    <a:pt x="206" y="17"/>
                  </a:lnTo>
                  <a:lnTo>
                    <a:pt x="232" y="17"/>
                  </a:lnTo>
                  <a:lnTo>
                    <a:pt x="259" y="18"/>
                  </a:lnTo>
                  <a:lnTo>
                    <a:pt x="285" y="18"/>
                  </a:lnTo>
                  <a:lnTo>
                    <a:pt x="308" y="18"/>
                  </a:lnTo>
                  <a:lnTo>
                    <a:pt x="326" y="18"/>
                  </a:lnTo>
                  <a:lnTo>
                    <a:pt x="341" y="18"/>
                  </a:lnTo>
                  <a:lnTo>
                    <a:pt x="341" y="18"/>
                  </a:lnTo>
                  <a:lnTo>
                    <a:pt x="354" y="17"/>
                  </a:lnTo>
                  <a:lnTo>
                    <a:pt x="368" y="17"/>
                  </a:lnTo>
                  <a:lnTo>
                    <a:pt x="381" y="17"/>
                  </a:lnTo>
                  <a:lnTo>
                    <a:pt x="396" y="15"/>
                  </a:lnTo>
                  <a:lnTo>
                    <a:pt x="411" y="15"/>
                  </a:lnTo>
                  <a:lnTo>
                    <a:pt x="425" y="13"/>
                  </a:lnTo>
                  <a:lnTo>
                    <a:pt x="440" y="10"/>
                  </a:lnTo>
                  <a:lnTo>
                    <a:pt x="453" y="8"/>
                  </a:lnTo>
                  <a:lnTo>
                    <a:pt x="467" y="4"/>
                  </a:lnTo>
                  <a:lnTo>
                    <a:pt x="481" y="0"/>
                  </a:lnTo>
                  <a:lnTo>
                    <a:pt x="481" y="0"/>
                  </a:lnTo>
                  <a:lnTo>
                    <a:pt x="476" y="4"/>
                  </a:lnTo>
                  <a:lnTo>
                    <a:pt x="465" y="10"/>
                  </a:lnTo>
                  <a:lnTo>
                    <a:pt x="451" y="20"/>
                  </a:lnTo>
                  <a:lnTo>
                    <a:pt x="432" y="34"/>
                  </a:lnTo>
                  <a:lnTo>
                    <a:pt x="409" y="48"/>
                  </a:lnTo>
                  <a:lnTo>
                    <a:pt x="384" y="65"/>
                  </a:lnTo>
                  <a:lnTo>
                    <a:pt x="356" y="80"/>
                  </a:lnTo>
                  <a:lnTo>
                    <a:pt x="329" y="94"/>
                  </a:lnTo>
                  <a:lnTo>
                    <a:pt x="303" y="105"/>
                  </a:lnTo>
                  <a:lnTo>
                    <a:pt x="278" y="112"/>
                  </a:lnTo>
                  <a:lnTo>
                    <a:pt x="278" y="112"/>
                  </a:lnTo>
                  <a:lnTo>
                    <a:pt x="255" y="117"/>
                  </a:lnTo>
                  <a:lnTo>
                    <a:pt x="227" y="124"/>
                  </a:lnTo>
                  <a:lnTo>
                    <a:pt x="198" y="130"/>
                  </a:lnTo>
                  <a:lnTo>
                    <a:pt x="168" y="137"/>
                  </a:lnTo>
                  <a:lnTo>
                    <a:pt x="140" y="140"/>
                  </a:lnTo>
                  <a:lnTo>
                    <a:pt x="113" y="145"/>
                  </a:lnTo>
                  <a:lnTo>
                    <a:pt x="86" y="145"/>
                  </a:lnTo>
                  <a:lnTo>
                    <a:pt x="62" y="145"/>
                  </a:lnTo>
                  <a:lnTo>
                    <a:pt x="41" y="140"/>
                  </a:lnTo>
                  <a:lnTo>
                    <a:pt x="25" y="135"/>
                  </a:lnTo>
                  <a:lnTo>
                    <a:pt x="0" y="82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5" name="Freeform 165"/>
            <p:cNvSpPr>
              <a:spLocks/>
            </p:cNvSpPr>
            <p:nvPr/>
          </p:nvSpPr>
          <p:spPr bwMode="auto">
            <a:xfrm>
              <a:off x="3065" y="2924"/>
              <a:ext cx="480" cy="148"/>
            </a:xfrm>
            <a:custGeom>
              <a:avLst/>
              <a:gdLst/>
              <a:ahLst/>
              <a:cxnLst>
                <a:cxn ang="0">
                  <a:pos x="0" y="82"/>
                </a:cxn>
                <a:cxn ang="0">
                  <a:pos x="8" y="75"/>
                </a:cxn>
                <a:cxn ang="0">
                  <a:pos x="16" y="69"/>
                </a:cxn>
                <a:cxn ang="0">
                  <a:pos x="25" y="61"/>
                </a:cxn>
                <a:cxn ang="0">
                  <a:pos x="36" y="54"/>
                </a:cxn>
                <a:cxn ang="0">
                  <a:pos x="48" y="46"/>
                </a:cxn>
                <a:cxn ang="0">
                  <a:pos x="59" y="38"/>
                </a:cxn>
                <a:cxn ang="0">
                  <a:pos x="71" y="34"/>
                </a:cxn>
                <a:cxn ang="0">
                  <a:pos x="86" y="27"/>
                </a:cxn>
                <a:cxn ang="0">
                  <a:pos x="101" y="20"/>
                </a:cxn>
                <a:cxn ang="0">
                  <a:pos x="115" y="18"/>
                </a:cxn>
                <a:cxn ang="0">
                  <a:pos x="115" y="18"/>
                </a:cxn>
                <a:cxn ang="0">
                  <a:pos x="133" y="17"/>
                </a:cxn>
                <a:cxn ang="0">
                  <a:pos x="154" y="17"/>
                </a:cxn>
                <a:cxn ang="0">
                  <a:pos x="179" y="17"/>
                </a:cxn>
                <a:cxn ang="0">
                  <a:pos x="206" y="17"/>
                </a:cxn>
                <a:cxn ang="0">
                  <a:pos x="232" y="17"/>
                </a:cxn>
                <a:cxn ang="0">
                  <a:pos x="259" y="18"/>
                </a:cxn>
                <a:cxn ang="0">
                  <a:pos x="285" y="18"/>
                </a:cxn>
                <a:cxn ang="0">
                  <a:pos x="308" y="18"/>
                </a:cxn>
                <a:cxn ang="0">
                  <a:pos x="326" y="18"/>
                </a:cxn>
                <a:cxn ang="0">
                  <a:pos x="341" y="18"/>
                </a:cxn>
                <a:cxn ang="0">
                  <a:pos x="341" y="18"/>
                </a:cxn>
                <a:cxn ang="0">
                  <a:pos x="354" y="17"/>
                </a:cxn>
                <a:cxn ang="0">
                  <a:pos x="368" y="17"/>
                </a:cxn>
                <a:cxn ang="0">
                  <a:pos x="381" y="17"/>
                </a:cxn>
                <a:cxn ang="0">
                  <a:pos x="396" y="15"/>
                </a:cxn>
                <a:cxn ang="0">
                  <a:pos x="411" y="15"/>
                </a:cxn>
                <a:cxn ang="0">
                  <a:pos x="425" y="13"/>
                </a:cxn>
                <a:cxn ang="0">
                  <a:pos x="440" y="10"/>
                </a:cxn>
                <a:cxn ang="0">
                  <a:pos x="453" y="8"/>
                </a:cxn>
                <a:cxn ang="0">
                  <a:pos x="467" y="4"/>
                </a:cxn>
                <a:cxn ang="0">
                  <a:pos x="481" y="0"/>
                </a:cxn>
                <a:cxn ang="0">
                  <a:pos x="481" y="0"/>
                </a:cxn>
                <a:cxn ang="0">
                  <a:pos x="476" y="4"/>
                </a:cxn>
                <a:cxn ang="0">
                  <a:pos x="465" y="10"/>
                </a:cxn>
                <a:cxn ang="0">
                  <a:pos x="451" y="20"/>
                </a:cxn>
                <a:cxn ang="0">
                  <a:pos x="432" y="34"/>
                </a:cxn>
                <a:cxn ang="0">
                  <a:pos x="409" y="48"/>
                </a:cxn>
                <a:cxn ang="0">
                  <a:pos x="384" y="65"/>
                </a:cxn>
                <a:cxn ang="0">
                  <a:pos x="356" y="80"/>
                </a:cxn>
                <a:cxn ang="0">
                  <a:pos x="329" y="94"/>
                </a:cxn>
                <a:cxn ang="0">
                  <a:pos x="303" y="105"/>
                </a:cxn>
                <a:cxn ang="0">
                  <a:pos x="278" y="112"/>
                </a:cxn>
                <a:cxn ang="0">
                  <a:pos x="278" y="112"/>
                </a:cxn>
                <a:cxn ang="0">
                  <a:pos x="255" y="117"/>
                </a:cxn>
                <a:cxn ang="0">
                  <a:pos x="227" y="124"/>
                </a:cxn>
                <a:cxn ang="0">
                  <a:pos x="198" y="130"/>
                </a:cxn>
                <a:cxn ang="0">
                  <a:pos x="168" y="137"/>
                </a:cxn>
                <a:cxn ang="0">
                  <a:pos x="140" y="140"/>
                </a:cxn>
                <a:cxn ang="0">
                  <a:pos x="113" y="145"/>
                </a:cxn>
                <a:cxn ang="0">
                  <a:pos x="86" y="145"/>
                </a:cxn>
                <a:cxn ang="0">
                  <a:pos x="62" y="145"/>
                </a:cxn>
                <a:cxn ang="0">
                  <a:pos x="41" y="140"/>
                </a:cxn>
                <a:cxn ang="0">
                  <a:pos x="25" y="135"/>
                </a:cxn>
              </a:cxnLst>
              <a:rect l="0" t="0" r="r" b="b"/>
              <a:pathLst>
                <a:path w="482" h="146">
                  <a:moveTo>
                    <a:pt x="0" y="82"/>
                  </a:moveTo>
                  <a:lnTo>
                    <a:pt x="8" y="75"/>
                  </a:lnTo>
                  <a:lnTo>
                    <a:pt x="16" y="69"/>
                  </a:lnTo>
                  <a:lnTo>
                    <a:pt x="25" y="61"/>
                  </a:lnTo>
                  <a:lnTo>
                    <a:pt x="36" y="54"/>
                  </a:lnTo>
                  <a:lnTo>
                    <a:pt x="48" y="46"/>
                  </a:lnTo>
                  <a:lnTo>
                    <a:pt x="59" y="38"/>
                  </a:lnTo>
                  <a:lnTo>
                    <a:pt x="71" y="34"/>
                  </a:lnTo>
                  <a:lnTo>
                    <a:pt x="86" y="27"/>
                  </a:lnTo>
                  <a:lnTo>
                    <a:pt x="101" y="20"/>
                  </a:lnTo>
                  <a:lnTo>
                    <a:pt x="115" y="18"/>
                  </a:lnTo>
                  <a:lnTo>
                    <a:pt x="115" y="18"/>
                  </a:lnTo>
                  <a:lnTo>
                    <a:pt x="133" y="17"/>
                  </a:lnTo>
                  <a:lnTo>
                    <a:pt x="154" y="17"/>
                  </a:lnTo>
                  <a:lnTo>
                    <a:pt x="179" y="17"/>
                  </a:lnTo>
                  <a:lnTo>
                    <a:pt x="206" y="17"/>
                  </a:lnTo>
                  <a:lnTo>
                    <a:pt x="232" y="17"/>
                  </a:lnTo>
                  <a:lnTo>
                    <a:pt x="259" y="18"/>
                  </a:lnTo>
                  <a:lnTo>
                    <a:pt x="285" y="18"/>
                  </a:lnTo>
                  <a:lnTo>
                    <a:pt x="308" y="18"/>
                  </a:lnTo>
                  <a:lnTo>
                    <a:pt x="326" y="18"/>
                  </a:lnTo>
                  <a:lnTo>
                    <a:pt x="341" y="18"/>
                  </a:lnTo>
                  <a:lnTo>
                    <a:pt x="341" y="18"/>
                  </a:lnTo>
                  <a:lnTo>
                    <a:pt x="354" y="17"/>
                  </a:lnTo>
                  <a:lnTo>
                    <a:pt x="368" y="17"/>
                  </a:lnTo>
                  <a:lnTo>
                    <a:pt x="381" y="17"/>
                  </a:lnTo>
                  <a:lnTo>
                    <a:pt x="396" y="15"/>
                  </a:lnTo>
                  <a:lnTo>
                    <a:pt x="411" y="15"/>
                  </a:lnTo>
                  <a:lnTo>
                    <a:pt x="425" y="13"/>
                  </a:lnTo>
                  <a:lnTo>
                    <a:pt x="440" y="10"/>
                  </a:lnTo>
                  <a:lnTo>
                    <a:pt x="453" y="8"/>
                  </a:lnTo>
                  <a:lnTo>
                    <a:pt x="467" y="4"/>
                  </a:lnTo>
                  <a:lnTo>
                    <a:pt x="481" y="0"/>
                  </a:lnTo>
                  <a:lnTo>
                    <a:pt x="481" y="0"/>
                  </a:lnTo>
                  <a:lnTo>
                    <a:pt x="476" y="4"/>
                  </a:lnTo>
                  <a:lnTo>
                    <a:pt x="465" y="10"/>
                  </a:lnTo>
                  <a:lnTo>
                    <a:pt x="451" y="20"/>
                  </a:lnTo>
                  <a:lnTo>
                    <a:pt x="432" y="34"/>
                  </a:lnTo>
                  <a:lnTo>
                    <a:pt x="409" y="48"/>
                  </a:lnTo>
                  <a:lnTo>
                    <a:pt x="384" y="65"/>
                  </a:lnTo>
                  <a:lnTo>
                    <a:pt x="356" y="80"/>
                  </a:lnTo>
                  <a:lnTo>
                    <a:pt x="329" y="94"/>
                  </a:lnTo>
                  <a:lnTo>
                    <a:pt x="303" y="105"/>
                  </a:lnTo>
                  <a:lnTo>
                    <a:pt x="278" y="112"/>
                  </a:lnTo>
                  <a:lnTo>
                    <a:pt x="278" y="112"/>
                  </a:lnTo>
                  <a:lnTo>
                    <a:pt x="255" y="117"/>
                  </a:lnTo>
                  <a:lnTo>
                    <a:pt x="227" y="124"/>
                  </a:lnTo>
                  <a:lnTo>
                    <a:pt x="198" y="130"/>
                  </a:lnTo>
                  <a:lnTo>
                    <a:pt x="168" y="137"/>
                  </a:lnTo>
                  <a:lnTo>
                    <a:pt x="140" y="140"/>
                  </a:lnTo>
                  <a:lnTo>
                    <a:pt x="113" y="145"/>
                  </a:lnTo>
                  <a:lnTo>
                    <a:pt x="86" y="145"/>
                  </a:lnTo>
                  <a:lnTo>
                    <a:pt x="62" y="145"/>
                  </a:lnTo>
                  <a:lnTo>
                    <a:pt x="41" y="140"/>
                  </a:lnTo>
                  <a:lnTo>
                    <a:pt x="25" y="13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6" name="Freeform 166"/>
            <p:cNvSpPr>
              <a:spLocks/>
            </p:cNvSpPr>
            <p:nvPr/>
          </p:nvSpPr>
          <p:spPr bwMode="auto">
            <a:xfrm>
              <a:off x="3724" y="1677"/>
              <a:ext cx="115" cy="389"/>
            </a:xfrm>
            <a:custGeom>
              <a:avLst/>
              <a:gdLst/>
              <a:ahLst/>
              <a:cxnLst>
                <a:cxn ang="0">
                  <a:pos x="78" y="388"/>
                </a:cxn>
                <a:cxn ang="0">
                  <a:pos x="84" y="367"/>
                </a:cxn>
                <a:cxn ang="0">
                  <a:pos x="93" y="337"/>
                </a:cxn>
                <a:cxn ang="0">
                  <a:pos x="99" y="302"/>
                </a:cxn>
                <a:cxn ang="0">
                  <a:pos x="105" y="261"/>
                </a:cxn>
                <a:cxn ang="0">
                  <a:pos x="109" y="219"/>
                </a:cxn>
                <a:cxn ang="0">
                  <a:pos x="112" y="173"/>
                </a:cxn>
                <a:cxn ang="0">
                  <a:pos x="107" y="126"/>
                </a:cxn>
                <a:cxn ang="0">
                  <a:pos x="99" y="82"/>
                </a:cxn>
                <a:cxn ang="0">
                  <a:pos x="84" y="40"/>
                </a:cxn>
                <a:cxn ang="0">
                  <a:pos x="63" y="0"/>
                </a:cxn>
                <a:cxn ang="0">
                  <a:pos x="63" y="0"/>
                </a:cxn>
                <a:cxn ang="0">
                  <a:pos x="63" y="2"/>
                </a:cxn>
                <a:cxn ang="0">
                  <a:pos x="58" y="8"/>
                </a:cxn>
                <a:cxn ang="0">
                  <a:pos x="51" y="15"/>
                </a:cxn>
                <a:cxn ang="0">
                  <a:pos x="44" y="27"/>
                </a:cxn>
                <a:cxn ang="0">
                  <a:pos x="33" y="40"/>
                </a:cxn>
                <a:cxn ang="0">
                  <a:pos x="25" y="57"/>
                </a:cxn>
                <a:cxn ang="0">
                  <a:pos x="16" y="76"/>
                </a:cxn>
                <a:cxn ang="0">
                  <a:pos x="9" y="94"/>
                </a:cxn>
                <a:cxn ang="0">
                  <a:pos x="3" y="117"/>
                </a:cxn>
                <a:cxn ang="0">
                  <a:pos x="0" y="143"/>
                </a:cxn>
                <a:cxn ang="0">
                  <a:pos x="78" y="388"/>
                </a:cxn>
              </a:cxnLst>
              <a:rect l="0" t="0" r="r" b="b"/>
              <a:pathLst>
                <a:path w="113" h="389">
                  <a:moveTo>
                    <a:pt x="78" y="388"/>
                  </a:moveTo>
                  <a:lnTo>
                    <a:pt x="84" y="367"/>
                  </a:lnTo>
                  <a:lnTo>
                    <a:pt x="93" y="337"/>
                  </a:lnTo>
                  <a:lnTo>
                    <a:pt x="99" y="302"/>
                  </a:lnTo>
                  <a:lnTo>
                    <a:pt x="105" y="261"/>
                  </a:lnTo>
                  <a:lnTo>
                    <a:pt x="109" y="219"/>
                  </a:lnTo>
                  <a:lnTo>
                    <a:pt x="112" y="173"/>
                  </a:lnTo>
                  <a:lnTo>
                    <a:pt x="107" y="126"/>
                  </a:lnTo>
                  <a:lnTo>
                    <a:pt x="99" y="82"/>
                  </a:lnTo>
                  <a:lnTo>
                    <a:pt x="84" y="4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2"/>
                  </a:lnTo>
                  <a:lnTo>
                    <a:pt x="58" y="8"/>
                  </a:lnTo>
                  <a:lnTo>
                    <a:pt x="51" y="15"/>
                  </a:lnTo>
                  <a:lnTo>
                    <a:pt x="44" y="27"/>
                  </a:lnTo>
                  <a:lnTo>
                    <a:pt x="33" y="40"/>
                  </a:lnTo>
                  <a:lnTo>
                    <a:pt x="25" y="57"/>
                  </a:lnTo>
                  <a:lnTo>
                    <a:pt x="16" y="76"/>
                  </a:lnTo>
                  <a:lnTo>
                    <a:pt x="9" y="94"/>
                  </a:lnTo>
                  <a:lnTo>
                    <a:pt x="3" y="117"/>
                  </a:lnTo>
                  <a:lnTo>
                    <a:pt x="0" y="143"/>
                  </a:lnTo>
                  <a:lnTo>
                    <a:pt x="78" y="388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7" name="Freeform 167"/>
            <p:cNvSpPr>
              <a:spLocks/>
            </p:cNvSpPr>
            <p:nvPr/>
          </p:nvSpPr>
          <p:spPr bwMode="auto">
            <a:xfrm>
              <a:off x="3724" y="1677"/>
              <a:ext cx="115" cy="389"/>
            </a:xfrm>
            <a:custGeom>
              <a:avLst/>
              <a:gdLst/>
              <a:ahLst/>
              <a:cxnLst>
                <a:cxn ang="0">
                  <a:pos x="78" y="388"/>
                </a:cxn>
                <a:cxn ang="0">
                  <a:pos x="84" y="367"/>
                </a:cxn>
                <a:cxn ang="0">
                  <a:pos x="93" y="337"/>
                </a:cxn>
                <a:cxn ang="0">
                  <a:pos x="99" y="302"/>
                </a:cxn>
                <a:cxn ang="0">
                  <a:pos x="105" y="261"/>
                </a:cxn>
                <a:cxn ang="0">
                  <a:pos x="109" y="219"/>
                </a:cxn>
                <a:cxn ang="0">
                  <a:pos x="112" y="173"/>
                </a:cxn>
                <a:cxn ang="0">
                  <a:pos x="107" y="126"/>
                </a:cxn>
                <a:cxn ang="0">
                  <a:pos x="99" y="82"/>
                </a:cxn>
                <a:cxn ang="0">
                  <a:pos x="84" y="40"/>
                </a:cxn>
                <a:cxn ang="0">
                  <a:pos x="63" y="0"/>
                </a:cxn>
                <a:cxn ang="0">
                  <a:pos x="63" y="0"/>
                </a:cxn>
                <a:cxn ang="0">
                  <a:pos x="63" y="2"/>
                </a:cxn>
                <a:cxn ang="0">
                  <a:pos x="58" y="8"/>
                </a:cxn>
                <a:cxn ang="0">
                  <a:pos x="51" y="15"/>
                </a:cxn>
                <a:cxn ang="0">
                  <a:pos x="44" y="27"/>
                </a:cxn>
                <a:cxn ang="0">
                  <a:pos x="33" y="40"/>
                </a:cxn>
                <a:cxn ang="0">
                  <a:pos x="25" y="57"/>
                </a:cxn>
                <a:cxn ang="0">
                  <a:pos x="16" y="76"/>
                </a:cxn>
                <a:cxn ang="0">
                  <a:pos x="9" y="94"/>
                </a:cxn>
                <a:cxn ang="0">
                  <a:pos x="3" y="117"/>
                </a:cxn>
                <a:cxn ang="0">
                  <a:pos x="0" y="143"/>
                </a:cxn>
              </a:cxnLst>
              <a:rect l="0" t="0" r="r" b="b"/>
              <a:pathLst>
                <a:path w="113" h="389">
                  <a:moveTo>
                    <a:pt x="78" y="388"/>
                  </a:moveTo>
                  <a:lnTo>
                    <a:pt x="84" y="367"/>
                  </a:lnTo>
                  <a:lnTo>
                    <a:pt x="93" y="337"/>
                  </a:lnTo>
                  <a:lnTo>
                    <a:pt x="99" y="302"/>
                  </a:lnTo>
                  <a:lnTo>
                    <a:pt x="105" y="261"/>
                  </a:lnTo>
                  <a:lnTo>
                    <a:pt x="109" y="219"/>
                  </a:lnTo>
                  <a:lnTo>
                    <a:pt x="112" y="173"/>
                  </a:lnTo>
                  <a:lnTo>
                    <a:pt x="107" y="126"/>
                  </a:lnTo>
                  <a:lnTo>
                    <a:pt x="99" y="82"/>
                  </a:lnTo>
                  <a:lnTo>
                    <a:pt x="84" y="4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2"/>
                  </a:lnTo>
                  <a:lnTo>
                    <a:pt x="58" y="8"/>
                  </a:lnTo>
                  <a:lnTo>
                    <a:pt x="51" y="15"/>
                  </a:lnTo>
                  <a:lnTo>
                    <a:pt x="44" y="27"/>
                  </a:lnTo>
                  <a:lnTo>
                    <a:pt x="33" y="40"/>
                  </a:lnTo>
                  <a:lnTo>
                    <a:pt x="25" y="57"/>
                  </a:lnTo>
                  <a:lnTo>
                    <a:pt x="16" y="76"/>
                  </a:lnTo>
                  <a:lnTo>
                    <a:pt x="9" y="94"/>
                  </a:lnTo>
                  <a:lnTo>
                    <a:pt x="3" y="117"/>
                  </a:lnTo>
                  <a:lnTo>
                    <a:pt x="0" y="143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8" name="Freeform 168"/>
            <p:cNvSpPr>
              <a:spLocks/>
            </p:cNvSpPr>
            <p:nvPr/>
          </p:nvSpPr>
          <p:spPr bwMode="auto">
            <a:xfrm>
              <a:off x="3632" y="1555"/>
              <a:ext cx="149" cy="331"/>
            </a:xfrm>
            <a:custGeom>
              <a:avLst/>
              <a:gdLst/>
              <a:ahLst/>
              <a:cxnLst>
                <a:cxn ang="0">
                  <a:pos x="140" y="331"/>
                </a:cxn>
                <a:cxn ang="0">
                  <a:pos x="144" y="310"/>
                </a:cxn>
                <a:cxn ang="0">
                  <a:pos x="147" y="280"/>
                </a:cxn>
                <a:cxn ang="0">
                  <a:pos x="147" y="248"/>
                </a:cxn>
                <a:cxn ang="0">
                  <a:pos x="147" y="213"/>
                </a:cxn>
                <a:cxn ang="0">
                  <a:pos x="144" y="174"/>
                </a:cxn>
                <a:cxn ang="0">
                  <a:pos x="136" y="137"/>
                </a:cxn>
                <a:cxn ang="0">
                  <a:pos x="128" y="98"/>
                </a:cxn>
                <a:cxn ang="0">
                  <a:pos x="110" y="61"/>
                </a:cxn>
                <a:cxn ang="0">
                  <a:pos x="92" y="29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64" y="2"/>
                </a:cxn>
                <a:cxn ang="0">
                  <a:pos x="58" y="4"/>
                </a:cxn>
                <a:cxn ang="0">
                  <a:pos x="52" y="10"/>
                </a:cxn>
                <a:cxn ang="0">
                  <a:pos x="43" y="19"/>
                </a:cxn>
                <a:cxn ang="0">
                  <a:pos x="32" y="27"/>
                </a:cxn>
                <a:cxn ang="0">
                  <a:pos x="25" y="38"/>
                </a:cxn>
                <a:cxn ang="0">
                  <a:pos x="14" y="50"/>
                </a:cxn>
                <a:cxn ang="0">
                  <a:pos x="7" y="61"/>
                </a:cxn>
                <a:cxn ang="0">
                  <a:pos x="2" y="75"/>
                </a:cxn>
                <a:cxn ang="0">
                  <a:pos x="0" y="89"/>
                </a:cxn>
                <a:cxn ang="0">
                  <a:pos x="140" y="331"/>
                </a:cxn>
              </a:cxnLst>
              <a:rect l="0" t="0" r="r" b="b"/>
              <a:pathLst>
                <a:path w="148" h="332">
                  <a:moveTo>
                    <a:pt x="140" y="331"/>
                  </a:moveTo>
                  <a:lnTo>
                    <a:pt x="144" y="310"/>
                  </a:lnTo>
                  <a:lnTo>
                    <a:pt x="147" y="280"/>
                  </a:lnTo>
                  <a:lnTo>
                    <a:pt x="147" y="248"/>
                  </a:lnTo>
                  <a:lnTo>
                    <a:pt x="147" y="213"/>
                  </a:lnTo>
                  <a:lnTo>
                    <a:pt x="144" y="174"/>
                  </a:lnTo>
                  <a:lnTo>
                    <a:pt x="136" y="137"/>
                  </a:lnTo>
                  <a:lnTo>
                    <a:pt x="128" y="98"/>
                  </a:lnTo>
                  <a:lnTo>
                    <a:pt x="110" y="61"/>
                  </a:lnTo>
                  <a:lnTo>
                    <a:pt x="92" y="29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4" y="2"/>
                  </a:lnTo>
                  <a:lnTo>
                    <a:pt x="58" y="4"/>
                  </a:lnTo>
                  <a:lnTo>
                    <a:pt x="52" y="10"/>
                  </a:lnTo>
                  <a:lnTo>
                    <a:pt x="43" y="19"/>
                  </a:lnTo>
                  <a:lnTo>
                    <a:pt x="32" y="27"/>
                  </a:lnTo>
                  <a:lnTo>
                    <a:pt x="25" y="38"/>
                  </a:lnTo>
                  <a:lnTo>
                    <a:pt x="14" y="50"/>
                  </a:lnTo>
                  <a:lnTo>
                    <a:pt x="7" y="61"/>
                  </a:lnTo>
                  <a:lnTo>
                    <a:pt x="2" y="75"/>
                  </a:lnTo>
                  <a:lnTo>
                    <a:pt x="0" y="89"/>
                  </a:lnTo>
                  <a:lnTo>
                    <a:pt x="140" y="331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9" name="Freeform 169"/>
            <p:cNvSpPr>
              <a:spLocks/>
            </p:cNvSpPr>
            <p:nvPr/>
          </p:nvSpPr>
          <p:spPr bwMode="auto">
            <a:xfrm>
              <a:off x="3632" y="1555"/>
              <a:ext cx="149" cy="331"/>
            </a:xfrm>
            <a:custGeom>
              <a:avLst/>
              <a:gdLst/>
              <a:ahLst/>
              <a:cxnLst>
                <a:cxn ang="0">
                  <a:pos x="140" y="331"/>
                </a:cxn>
                <a:cxn ang="0">
                  <a:pos x="144" y="310"/>
                </a:cxn>
                <a:cxn ang="0">
                  <a:pos x="147" y="280"/>
                </a:cxn>
                <a:cxn ang="0">
                  <a:pos x="147" y="248"/>
                </a:cxn>
                <a:cxn ang="0">
                  <a:pos x="147" y="213"/>
                </a:cxn>
                <a:cxn ang="0">
                  <a:pos x="144" y="174"/>
                </a:cxn>
                <a:cxn ang="0">
                  <a:pos x="136" y="137"/>
                </a:cxn>
                <a:cxn ang="0">
                  <a:pos x="128" y="98"/>
                </a:cxn>
                <a:cxn ang="0">
                  <a:pos x="110" y="61"/>
                </a:cxn>
                <a:cxn ang="0">
                  <a:pos x="92" y="29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64" y="2"/>
                </a:cxn>
                <a:cxn ang="0">
                  <a:pos x="58" y="4"/>
                </a:cxn>
                <a:cxn ang="0">
                  <a:pos x="52" y="10"/>
                </a:cxn>
                <a:cxn ang="0">
                  <a:pos x="43" y="19"/>
                </a:cxn>
                <a:cxn ang="0">
                  <a:pos x="32" y="27"/>
                </a:cxn>
                <a:cxn ang="0">
                  <a:pos x="25" y="38"/>
                </a:cxn>
                <a:cxn ang="0">
                  <a:pos x="14" y="50"/>
                </a:cxn>
                <a:cxn ang="0">
                  <a:pos x="7" y="61"/>
                </a:cxn>
                <a:cxn ang="0">
                  <a:pos x="2" y="75"/>
                </a:cxn>
                <a:cxn ang="0">
                  <a:pos x="0" y="89"/>
                </a:cxn>
              </a:cxnLst>
              <a:rect l="0" t="0" r="r" b="b"/>
              <a:pathLst>
                <a:path w="148" h="332">
                  <a:moveTo>
                    <a:pt x="140" y="331"/>
                  </a:moveTo>
                  <a:lnTo>
                    <a:pt x="144" y="310"/>
                  </a:lnTo>
                  <a:lnTo>
                    <a:pt x="147" y="280"/>
                  </a:lnTo>
                  <a:lnTo>
                    <a:pt x="147" y="248"/>
                  </a:lnTo>
                  <a:lnTo>
                    <a:pt x="147" y="213"/>
                  </a:lnTo>
                  <a:lnTo>
                    <a:pt x="144" y="174"/>
                  </a:lnTo>
                  <a:lnTo>
                    <a:pt x="136" y="137"/>
                  </a:lnTo>
                  <a:lnTo>
                    <a:pt x="128" y="98"/>
                  </a:lnTo>
                  <a:lnTo>
                    <a:pt x="110" y="61"/>
                  </a:lnTo>
                  <a:lnTo>
                    <a:pt x="92" y="29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4" y="2"/>
                  </a:lnTo>
                  <a:lnTo>
                    <a:pt x="58" y="4"/>
                  </a:lnTo>
                  <a:lnTo>
                    <a:pt x="52" y="10"/>
                  </a:lnTo>
                  <a:lnTo>
                    <a:pt x="43" y="19"/>
                  </a:lnTo>
                  <a:lnTo>
                    <a:pt x="32" y="27"/>
                  </a:lnTo>
                  <a:lnTo>
                    <a:pt x="25" y="38"/>
                  </a:lnTo>
                  <a:lnTo>
                    <a:pt x="14" y="50"/>
                  </a:lnTo>
                  <a:lnTo>
                    <a:pt x="7" y="61"/>
                  </a:lnTo>
                  <a:lnTo>
                    <a:pt x="2" y="75"/>
                  </a:lnTo>
                  <a:lnTo>
                    <a:pt x="0" y="89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0" name="Freeform 170"/>
            <p:cNvSpPr>
              <a:spLocks/>
            </p:cNvSpPr>
            <p:nvPr/>
          </p:nvSpPr>
          <p:spPr bwMode="auto">
            <a:xfrm>
              <a:off x="3555" y="1462"/>
              <a:ext cx="139" cy="269"/>
            </a:xfrm>
            <a:custGeom>
              <a:avLst/>
              <a:gdLst/>
              <a:ahLst/>
              <a:cxnLst>
                <a:cxn ang="0">
                  <a:pos x="131" y="267"/>
                </a:cxn>
                <a:cxn ang="0">
                  <a:pos x="134" y="250"/>
                </a:cxn>
                <a:cxn ang="0">
                  <a:pos x="136" y="229"/>
                </a:cxn>
                <a:cxn ang="0">
                  <a:pos x="139" y="202"/>
                </a:cxn>
                <a:cxn ang="0">
                  <a:pos x="136" y="174"/>
                </a:cxn>
                <a:cxn ang="0">
                  <a:pos x="132" y="142"/>
                </a:cxn>
                <a:cxn ang="0">
                  <a:pos x="126" y="112"/>
                </a:cxn>
                <a:cxn ang="0">
                  <a:pos x="115" y="80"/>
                </a:cxn>
                <a:cxn ang="0">
                  <a:pos x="101" y="50"/>
                </a:cxn>
                <a:cxn ang="0">
                  <a:pos x="83" y="23"/>
                </a:cxn>
                <a:cxn ang="0">
                  <a:pos x="60" y="0"/>
                </a:cxn>
                <a:cxn ang="0">
                  <a:pos x="60" y="0"/>
                </a:cxn>
                <a:cxn ang="0">
                  <a:pos x="62" y="4"/>
                </a:cxn>
                <a:cxn ang="0">
                  <a:pos x="58" y="8"/>
                </a:cxn>
                <a:cxn ang="0">
                  <a:pos x="52" y="13"/>
                </a:cxn>
                <a:cxn ang="0">
                  <a:pos x="44" y="20"/>
                </a:cxn>
                <a:cxn ang="0">
                  <a:pos x="33" y="29"/>
                </a:cxn>
                <a:cxn ang="0">
                  <a:pos x="23" y="40"/>
                </a:cxn>
                <a:cxn ang="0">
                  <a:pos x="14" y="50"/>
                </a:cxn>
                <a:cxn ang="0">
                  <a:pos x="6" y="63"/>
                </a:cxn>
                <a:cxn ang="0">
                  <a:pos x="2" y="80"/>
                </a:cxn>
                <a:cxn ang="0">
                  <a:pos x="0" y="94"/>
                </a:cxn>
                <a:cxn ang="0">
                  <a:pos x="131" y="267"/>
                </a:cxn>
              </a:cxnLst>
              <a:rect l="0" t="0" r="r" b="b"/>
              <a:pathLst>
                <a:path w="140" h="268">
                  <a:moveTo>
                    <a:pt x="131" y="267"/>
                  </a:moveTo>
                  <a:lnTo>
                    <a:pt x="134" y="250"/>
                  </a:lnTo>
                  <a:lnTo>
                    <a:pt x="136" y="229"/>
                  </a:lnTo>
                  <a:lnTo>
                    <a:pt x="139" y="202"/>
                  </a:lnTo>
                  <a:lnTo>
                    <a:pt x="136" y="174"/>
                  </a:lnTo>
                  <a:lnTo>
                    <a:pt x="132" y="142"/>
                  </a:lnTo>
                  <a:lnTo>
                    <a:pt x="126" y="112"/>
                  </a:lnTo>
                  <a:lnTo>
                    <a:pt x="115" y="80"/>
                  </a:lnTo>
                  <a:lnTo>
                    <a:pt x="101" y="50"/>
                  </a:lnTo>
                  <a:lnTo>
                    <a:pt x="83" y="23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2" y="4"/>
                  </a:lnTo>
                  <a:lnTo>
                    <a:pt x="58" y="8"/>
                  </a:lnTo>
                  <a:lnTo>
                    <a:pt x="52" y="13"/>
                  </a:lnTo>
                  <a:lnTo>
                    <a:pt x="44" y="20"/>
                  </a:lnTo>
                  <a:lnTo>
                    <a:pt x="33" y="29"/>
                  </a:lnTo>
                  <a:lnTo>
                    <a:pt x="23" y="40"/>
                  </a:lnTo>
                  <a:lnTo>
                    <a:pt x="14" y="50"/>
                  </a:lnTo>
                  <a:lnTo>
                    <a:pt x="6" y="63"/>
                  </a:lnTo>
                  <a:lnTo>
                    <a:pt x="2" y="80"/>
                  </a:lnTo>
                  <a:lnTo>
                    <a:pt x="0" y="94"/>
                  </a:lnTo>
                  <a:lnTo>
                    <a:pt x="131" y="267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1" name="Freeform 171"/>
            <p:cNvSpPr>
              <a:spLocks/>
            </p:cNvSpPr>
            <p:nvPr/>
          </p:nvSpPr>
          <p:spPr bwMode="auto">
            <a:xfrm>
              <a:off x="3555" y="1462"/>
              <a:ext cx="139" cy="269"/>
            </a:xfrm>
            <a:custGeom>
              <a:avLst/>
              <a:gdLst/>
              <a:ahLst/>
              <a:cxnLst>
                <a:cxn ang="0">
                  <a:pos x="131" y="267"/>
                </a:cxn>
                <a:cxn ang="0">
                  <a:pos x="134" y="250"/>
                </a:cxn>
                <a:cxn ang="0">
                  <a:pos x="136" y="229"/>
                </a:cxn>
                <a:cxn ang="0">
                  <a:pos x="139" y="202"/>
                </a:cxn>
                <a:cxn ang="0">
                  <a:pos x="136" y="174"/>
                </a:cxn>
                <a:cxn ang="0">
                  <a:pos x="132" y="142"/>
                </a:cxn>
                <a:cxn ang="0">
                  <a:pos x="126" y="112"/>
                </a:cxn>
                <a:cxn ang="0">
                  <a:pos x="115" y="80"/>
                </a:cxn>
                <a:cxn ang="0">
                  <a:pos x="101" y="50"/>
                </a:cxn>
                <a:cxn ang="0">
                  <a:pos x="83" y="23"/>
                </a:cxn>
                <a:cxn ang="0">
                  <a:pos x="60" y="0"/>
                </a:cxn>
                <a:cxn ang="0">
                  <a:pos x="60" y="0"/>
                </a:cxn>
                <a:cxn ang="0">
                  <a:pos x="62" y="4"/>
                </a:cxn>
                <a:cxn ang="0">
                  <a:pos x="58" y="8"/>
                </a:cxn>
                <a:cxn ang="0">
                  <a:pos x="52" y="13"/>
                </a:cxn>
                <a:cxn ang="0">
                  <a:pos x="44" y="20"/>
                </a:cxn>
                <a:cxn ang="0">
                  <a:pos x="33" y="29"/>
                </a:cxn>
                <a:cxn ang="0">
                  <a:pos x="23" y="40"/>
                </a:cxn>
                <a:cxn ang="0">
                  <a:pos x="14" y="50"/>
                </a:cxn>
                <a:cxn ang="0">
                  <a:pos x="6" y="63"/>
                </a:cxn>
                <a:cxn ang="0">
                  <a:pos x="2" y="80"/>
                </a:cxn>
                <a:cxn ang="0">
                  <a:pos x="0" y="94"/>
                </a:cxn>
              </a:cxnLst>
              <a:rect l="0" t="0" r="r" b="b"/>
              <a:pathLst>
                <a:path w="140" h="268">
                  <a:moveTo>
                    <a:pt x="131" y="267"/>
                  </a:moveTo>
                  <a:lnTo>
                    <a:pt x="134" y="250"/>
                  </a:lnTo>
                  <a:lnTo>
                    <a:pt x="136" y="229"/>
                  </a:lnTo>
                  <a:lnTo>
                    <a:pt x="139" y="202"/>
                  </a:lnTo>
                  <a:lnTo>
                    <a:pt x="136" y="174"/>
                  </a:lnTo>
                  <a:lnTo>
                    <a:pt x="132" y="142"/>
                  </a:lnTo>
                  <a:lnTo>
                    <a:pt x="126" y="112"/>
                  </a:lnTo>
                  <a:lnTo>
                    <a:pt x="115" y="80"/>
                  </a:lnTo>
                  <a:lnTo>
                    <a:pt x="101" y="50"/>
                  </a:lnTo>
                  <a:lnTo>
                    <a:pt x="83" y="23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2" y="4"/>
                  </a:lnTo>
                  <a:lnTo>
                    <a:pt x="58" y="8"/>
                  </a:lnTo>
                  <a:lnTo>
                    <a:pt x="52" y="13"/>
                  </a:lnTo>
                  <a:lnTo>
                    <a:pt x="44" y="20"/>
                  </a:lnTo>
                  <a:lnTo>
                    <a:pt x="33" y="29"/>
                  </a:lnTo>
                  <a:lnTo>
                    <a:pt x="23" y="40"/>
                  </a:lnTo>
                  <a:lnTo>
                    <a:pt x="14" y="50"/>
                  </a:lnTo>
                  <a:lnTo>
                    <a:pt x="6" y="63"/>
                  </a:lnTo>
                  <a:lnTo>
                    <a:pt x="2" y="80"/>
                  </a:lnTo>
                  <a:lnTo>
                    <a:pt x="0" y="94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2" name="Freeform 172"/>
            <p:cNvSpPr>
              <a:spLocks/>
            </p:cNvSpPr>
            <p:nvPr/>
          </p:nvSpPr>
          <p:spPr bwMode="auto">
            <a:xfrm>
              <a:off x="3339" y="1320"/>
              <a:ext cx="254" cy="268"/>
            </a:xfrm>
            <a:custGeom>
              <a:avLst/>
              <a:gdLst/>
              <a:ahLst/>
              <a:cxnLst>
                <a:cxn ang="0">
                  <a:pos x="246" y="267"/>
                </a:cxn>
                <a:cxn ang="0">
                  <a:pos x="251" y="249"/>
                </a:cxn>
                <a:cxn ang="0">
                  <a:pos x="251" y="230"/>
                </a:cxn>
                <a:cxn ang="0">
                  <a:pos x="251" y="207"/>
                </a:cxn>
                <a:cxn ang="0">
                  <a:pos x="248" y="184"/>
                </a:cxn>
                <a:cxn ang="0">
                  <a:pos x="244" y="161"/>
                </a:cxn>
                <a:cxn ang="0">
                  <a:pos x="241" y="138"/>
                </a:cxn>
                <a:cxn ang="0">
                  <a:pos x="232" y="115"/>
                </a:cxn>
                <a:cxn ang="0">
                  <a:pos x="223" y="92"/>
                </a:cxn>
                <a:cxn ang="0">
                  <a:pos x="211" y="71"/>
                </a:cxn>
                <a:cxn ang="0">
                  <a:pos x="198" y="52"/>
                </a:cxn>
                <a:cxn ang="0">
                  <a:pos x="198" y="52"/>
                </a:cxn>
                <a:cxn ang="0">
                  <a:pos x="183" y="35"/>
                </a:cxn>
                <a:cxn ang="0">
                  <a:pos x="168" y="23"/>
                </a:cxn>
                <a:cxn ang="0">
                  <a:pos x="151" y="12"/>
                </a:cxn>
                <a:cxn ang="0">
                  <a:pos x="137" y="5"/>
                </a:cxn>
                <a:cxn ang="0">
                  <a:pos x="119" y="2"/>
                </a:cxn>
                <a:cxn ang="0">
                  <a:pos x="105" y="0"/>
                </a:cxn>
                <a:cxn ang="0">
                  <a:pos x="89" y="0"/>
                </a:cxn>
                <a:cxn ang="0">
                  <a:pos x="71" y="0"/>
                </a:cxn>
                <a:cxn ang="0">
                  <a:pos x="57" y="3"/>
                </a:cxn>
                <a:cxn ang="0">
                  <a:pos x="41" y="5"/>
                </a:cxn>
                <a:cxn ang="0">
                  <a:pos x="41" y="5"/>
                </a:cxn>
                <a:cxn ang="0">
                  <a:pos x="39" y="7"/>
                </a:cxn>
                <a:cxn ang="0">
                  <a:pos x="36" y="12"/>
                </a:cxn>
                <a:cxn ang="0">
                  <a:pos x="31" y="18"/>
                </a:cxn>
                <a:cxn ang="0">
                  <a:pos x="25" y="25"/>
                </a:cxn>
                <a:cxn ang="0">
                  <a:pos x="18" y="35"/>
                </a:cxn>
                <a:cxn ang="0">
                  <a:pos x="13" y="43"/>
                </a:cxn>
                <a:cxn ang="0">
                  <a:pos x="6" y="56"/>
                </a:cxn>
                <a:cxn ang="0">
                  <a:pos x="2" y="67"/>
                </a:cxn>
                <a:cxn ang="0">
                  <a:pos x="0" y="79"/>
                </a:cxn>
                <a:cxn ang="0">
                  <a:pos x="2" y="92"/>
                </a:cxn>
                <a:cxn ang="0">
                  <a:pos x="246" y="267"/>
                </a:cxn>
              </a:cxnLst>
              <a:rect l="0" t="0" r="r" b="b"/>
              <a:pathLst>
                <a:path w="252" h="268">
                  <a:moveTo>
                    <a:pt x="246" y="267"/>
                  </a:moveTo>
                  <a:lnTo>
                    <a:pt x="251" y="249"/>
                  </a:lnTo>
                  <a:lnTo>
                    <a:pt x="251" y="230"/>
                  </a:lnTo>
                  <a:lnTo>
                    <a:pt x="251" y="207"/>
                  </a:lnTo>
                  <a:lnTo>
                    <a:pt x="248" y="184"/>
                  </a:lnTo>
                  <a:lnTo>
                    <a:pt x="244" y="161"/>
                  </a:lnTo>
                  <a:lnTo>
                    <a:pt x="241" y="138"/>
                  </a:lnTo>
                  <a:lnTo>
                    <a:pt x="232" y="115"/>
                  </a:lnTo>
                  <a:lnTo>
                    <a:pt x="223" y="92"/>
                  </a:lnTo>
                  <a:lnTo>
                    <a:pt x="211" y="71"/>
                  </a:lnTo>
                  <a:lnTo>
                    <a:pt x="198" y="52"/>
                  </a:lnTo>
                  <a:lnTo>
                    <a:pt x="198" y="52"/>
                  </a:lnTo>
                  <a:lnTo>
                    <a:pt x="183" y="35"/>
                  </a:lnTo>
                  <a:lnTo>
                    <a:pt x="168" y="23"/>
                  </a:lnTo>
                  <a:lnTo>
                    <a:pt x="151" y="12"/>
                  </a:lnTo>
                  <a:lnTo>
                    <a:pt x="137" y="5"/>
                  </a:lnTo>
                  <a:lnTo>
                    <a:pt x="119" y="2"/>
                  </a:lnTo>
                  <a:lnTo>
                    <a:pt x="105" y="0"/>
                  </a:lnTo>
                  <a:lnTo>
                    <a:pt x="89" y="0"/>
                  </a:lnTo>
                  <a:lnTo>
                    <a:pt x="71" y="0"/>
                  </a:lnTo>
                  <a:lnTo>
                    <a:pt x="57" y="3"/>
                  </a:lnTo>
                  <a:lnTo>
                    <a:pt x="41" y="5"/>
                  </a:lnTo>
                  <a:lnTo>
                    <a:pt x="41" y="5"/>
                  </a:lnTo>
                  <a:lnTo>
                    <a:pt x="39" y="7"/>
                  </a:lnTo>
                  <a:lnTo>
                    <a:pt x="36" y="12"/>
                  </a:lnTo>
                  <a:lnTo>
                    <a:pt x="31" y="18"/>
                  </a:lnTo>
                  <a:lnTo>
                    <a:pt x="25" y="25"/>
                  </a:lnTo>
                  <a:lnTo>
                    <a:pt x="18" y="35"/>
                  </a:lnTo>
                  <a:lnTo>
                    <a:pt x="13" y="43"/>
                  </a:lnTo>
                  <a:lnTo>
                    <a:pt x="6" y="56"/>
                  </a:lnTo>
                  <a:lnTo>
                    <a:pt x="2" y="67"/>
                  </a:lnTo>
                  <a:lnTo>
                    <a:pt x="0" y="79"/>
                  </a:lnTo>
                  <a:lnTo>
                    <a:pt x="2" y="92"/>
                  </a:lnTo>
                  <a:lnTo>
                    <a:pt x="246" y="267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3" name="Freeform 173"/>
            <p:cNvSpPr>
              <a:spLocks/>
            </p:cNvSpPr>
            <p:nvPr/>
          </p:nvSpPr>
          <p:spPr bwMode="auto">
            <a:xfrm>
              <a:off x="3339" y="1320"/>
              <a:ext cx="254" cy="268"/>
            </a:xfrm>
            <a:custGeom>
              <a:avLst/>
              <a:gdLst/>
              <a:ahLst/>
              <a:cxnLst>
                <a:cxn ang="0">
                  <a:pos x="246" y="267"/>
                </a:cxn>
                <a:cxn ang="0">
                  <a:pos x="251" y="249"/>
                </a:cxn>
                <a:cxn ang="0">
                  <a:pos x="251" y="230"/>
                </a:cxn>
                <a:cxn ang="0">
                  <a:pos x="251" y="207"/>
                </a:cxn>
                <a:cxn ang="0">
                  <a:pos x="248" y="184"/>
                </a:cxn>
                <a:cxn ang="0">
                  <a:pos x="244" y="161"/>
                </a:cxn>
                <a:cxn ang="0">
                  <a:pos x="241" y="138"/>
                </a:cxn>
                <a:cxn ang="0">
                  <a:pos x="232" y="115"/>
                </a:cxn>
                <a:cxn ang="0">
                  <a:pos x="223" y="92"/>
                </a:cxn>
                <a:cxn ang="0">
                  <a:pos x="211" y="71"/>
                </a:cxn>
                <a:cxn ang="0">
                  <a:pos x="198" y="52"/>
                </a:cxn>
                <a:cxn ang="0">
                  <a:pos x="198" y="52"/>
                </a:cxn>
                <a:cxn ang="0">
                  <a:pos x="183" y="35"/>
                </a:cxn>
                <a:cxn ang="0">
                  <a:pos x="168" y="23"/>
                </a:cxn>
                <a:cxn ang="0">
                  <a:pos x="151" y="12"/>
                </a:cxn>
                <a:cxn ang="0">
                  <a:pos x="137" y="5"/>
                </a:cxn>
                <a:cxn ang="0">
                  <a:pos x="119" y="2"/>
                </a:cxn>
                <a:cxn ang="0">
                  <a:pos x="105" y="0"/>
                </a:cxn>
                <a:cxn ang="0">
                  <a:pos x="89" y="0"/>
                </a:cxn>
                <a:cxn ang="0">
                  <a:pos x="71" y="0"/>
                </a:cxn>
                <a:cxn ang="0">
                  <a:pos x="57" y="3"/>
                </a:cxn>
                <a:cxn ang="0">
                  <a:pos x="41" y="5"/>
                </a:cxn>
                <a:cxn ang="0">
                  <a:pos x="41" y="5"/>
                </a:cxn>
                <a:cxn ang="0">
                  <a:pos x="39" y="7"/>
                </a:cxn>
                <a:cxn ang="0">
                  <a:pos x="36" y="12"/>
                </a:cxn>
                <a:cxn ang="0">
                  <a:pos x="31" y="18"/>
                </a:cxn>
                <a:cxn ang="0">
                  <a:pos x="25" y="25"/>
                </a:cxn>
                <a:cxn ang="0">
                  <a:pos x="18" y="35"/>
                </a:cxn>
                <a:cxn ang="0">
                  <a:pos x="13" y="43"/>
                </a:cxn>
                <a:cxn ang="0">
                  <a:pos x="6" y="56"/>
                </a:cxn>
                <a:cxn ang="0">
                  <a:pos x="2" y="67"/>
                </a:cxn>
                <a:cxn ang="0">
                  <a:pos x="0" y="79"/>
                </a:cxn>
                <a:cxn ang="0">
                  <a:pos x="2" y="92"/>
                </a:cxn>
              </a:cxnLst>
              <a:rect l="0" t="0" r="r" b="b"/>
              <a:pathLst>
                <a:path w="252" h="268">
                  <a:moveTo>
                    <a:pt x="246" y="267"/>
                  </a:moveTo>
                  <a:lnTo>
                    <a:pt x="251" y="249"/>
                  </a:lnTo>
                  <a:lnTo>
                    <a:pt x="251" y="230"/>
                  </a:lnTo>
                  <a:lnTo>
                    <a:pt x="251" y="207"/>
                  </a:lnTo>
                  <a:lnTo>
                    <a:pt x="248" y="184"/>
                  </a:lnTo>
                  <a:lnTo>
                    <a:pt x="244" y="161"/>
                  </a:lnTo>
                  <a:lnTo>
                    <a:pt x="241" y="138"/>
                  </a:lnTo>
                  <a:lnTo>
                    <a:pt x="232" y="115"/>
                  </a:lnTo>
                  <a:lnTo>
                    <a:pt x="223" y="92"/>
                  </a:lnTo>
                  <a:lnTo>
                    <a:pt x="211" y="71"/>
                  </a:lnTo>
                  <a:lnTo>
                    <a:pt x="198" y="52"/>
                  </a:lnTo>
                  <a:lnTo>
                    <a:pt x="198" y="52"/>
                  </a:lnTo>
                  <a:lnTo>
                    <a:pt x="183" y="35"/>
                  </a:lnTo>
                  <a:lnTo>
                    <a:pt x="168" y="23"/>
                  </a:lnTo>
                  <a:lnTo>
                    <a:pt x="151" y="12"/>
                  </a:lnTo>
                  <a:lnTo>
                    <a:pt x="137" y="5"/>
                  </a:lnTo>
                  <a:lnTo>
                    <a:pt x="119" y="2"/>
                  </a:lnTo>
                  <a:lnTo>
                    <a:pt x="105" y="0"/>
                  </a:lnTo>
                  <a:lnTo>
                    <a:pt x="89" y="0"/>
                  </a:lnTo>
                  <a:lnTo>
                    <a:pt x="71" y="0"/>
                  </a:lnTo>
                  <a:lnTo>
                    <a:pt x="57" y="3"/>
                  </a:lnTo>
                  <a:lnTo>
                    <a:pt x="41" y="5"/>
                  </a:lnTo>
                  <a:lnTo>
                    <a:pt x="41" y="5"/>
                  </a:lnTo>
                  <a:lnTo>
                    <a:pt x="39" y="7"/>
                  </a:lnTo>
                  <a:lnTo>
                    <a:pt x="36" y="12"/>
                  </a:lnTo>
                  <a:lnTo>
                    <a:pt x="31" y="18"/>
                  </a:lnTo>
                  <a:lnTo>
                    <a:pt x="25" y="25"/>
                  </a:lnTo>
                  <a:lnTo>
                    <a:pt x="18" y="35"/>
                  </a:lnTo>
                  <a:lnTo>
                    <a:pt x="13" y="43"/>
                  </a:lnTo>
                  <a:lnTo>
                    <a:pt x="6" y="56"/>
                  </a:lnTo>
                  <a:lnTo>
                    <a:pt x="2" y="67"/>
                  </a:lnTo>
                  <a:lnTo>
                    <a:pt x="0" y="79"/>
                  </a:lnTo>
                  <a:lnTo>
                    <a:pt x="2" y="92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4" name="Freeform 174"/>
            <p:cNvSpPr>
              <a:spLocks/>
            </p:cNvSpPr>
            <p:nvPr/>
          </p:nvSpPr>
          <p:spPr bwMode="auto">
            <a:xfrm>
              <a:off x="3305" y="1272"/>
              <a:ext cx="192" cy="216"/>
            </a:xfrm>
            <a:custGeom>
              <a:avLst/>
              <a:gdLst/>
              <a:ahLst/>
              <a:cxnLst>
                <a:cxn ang="0">
                  <a:pos x="194" y="217"/>
                </a:cxn>
                <a:cxn ang="0">
                  <a:pos x="194" y="196"/>
                </a:cxn>
                <a:cxn ang="0">
                  <a:pos x="189" y="170"/>
                </a:cxn>
                <a:cxn ang="0">
                  <a:pos x="184" y="143"/>
                </a:cxn>
                <a:cxn ang="0">
                  <a:pos x="173" y="115"/>
                </a:cxn>
                <a:cxn ang="0">
                  <a:pos x="159" y="88"/>
                </a:cxn>
                <a:cxn ang="0">
                  <a:pos x="141" y="60"/>
                </a:cxn>
                <a:cxn ang="0">
                  <a:pos x="117" y="37"/>
                </a:cxn>
                <a:cxn ang="0">
                  <a:pos x="92" y="18"/>
                </a:cxn>
                <a:cxn ang="0">
                  <a:pos x="59" y="6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18" y="2"/>
                </a:cxn>
                <a:cxn ang="0">
                  <a:pos x="16" y="6"/>
                </a:cxn>
                <a:cxn ang="0">
                  <a:pos x="14" y="12"/>
                </a:cxn>
                <a:cxn ang="0">
                  <a:pos x="12" y="18"/>
                </a:cxn>
                <a:cxn ang="0">
                  <a:pos x="8" y="29"/>
                </a:cxn>
                <a:cxn ang="0">
                  <a:pos x="6" y="39"/>
                </a:cxn>
                <a:cxn ang="0">
                  <a:pos x="2" y="52"/>
                </a:cxn>
                <a:cxn ang="0">
                  <a:pos x="2" y="67"/>
                </a:cxn>
                <a:cxn ang="0">
                  <a:pos x="0" y="80"/>
                </a:cxn>
                <a:cxn ang="0">
                  <a:pos x="0" y="92"/>
                </a:cxn>
                <a:cxn ang="0">
                  <a:pos x="194" y="217"/>
                </a:cxn>
              </a:cxnLst>
              <a:rect l="0" t="0" r="r" b="b"/>
              <a:pathLst>
                <a:path w="195" h="218">
                  <a:moveTo>
                    <a:pt x="194" y="217"/>
                  </a:moveTo>
                  <a:lnTo>
                    <a:pt x="194" y="196"/>
                  </a:lnTo>
                  <a:lnTo>
                    <a:pt x="189" y="170"/>
                  </a:lnTo>
                  <a:lnTo>
                    <a:pt x="184" y="143"/>
                  </a:lnTo>
                  <a:lnTo>
                    <a:pt x="173" y="115"/>
                  </a:lnTo>
                  <a:lnTo>
                    <a:pt x="159" y="88"/>
                  </a:lnTo>
                  <a:lnTo>
                    <a:pt x="141" y="60"/>
                  </a:lnTo>
                  <a:lnTo>
                    <a:pt x="117" y="37"/>
                  </a:lnTo>
                  <a:lnTo>
                    <a:pt x="92" y="18"/>
                  </a:lnTo>
                  <a:lnTo>
                    <a:pt x="59" y="6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2"/>
                  </a:lnTo>
                  <a:lnTo>
                    <a:pt x="16" y="6"/>
                  </a:lnTo>
                  <a:lnTo>
                    <a:pt x="14" y="12"/>
                  </a:lnTo>
                  <a:lnTo>
                    <a:pt x="12" y="18"/>
                  </a:lnTo>
                  <a:lnTo>
                    <a:pt x="8" y="29"/>
                  </a:lnTo>
                  <a:lnTo>
                    <a:pt x="6" y="39"/>
                  </a:lnTo>
                  <a:lnTo>
                    <a:pt x="2" y="52"/>
                  </a:lnTo>
                  <a:lnTo>
                    <a:pt x="2" y="67"/>
                  </a:lnTo>
                  <a:lnTo>
                    <a:pt x="0" y="80"/>
                  </a:lnTo>
                  <a:lnTo>
                    <a:pt x="0" y="92"/>
                  </a:lnTo>
                  <a:lnTo>
                    <a:pt x="194" y="217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5" name="Freeform 175"/>
            <p:cNvSpPr>
              <a:spLocks/>
            </p:cNvSpPr>
            <p:nvPr/>
          </p:nvSpPr>
          <p:spPr bwMode="auto">
            <a:xfrm>
              <a:off x="3305" y="1272"/>
              <a:ext cx="192" cy="216"/>
            </a:xfrm>
            <a:custGeom>
              <a:avLst/>
              <a:gdLst/>
              <a:ahLst/>
              <a:cxnLst>
                <a:cxn ang="0">
                  <a:pos x="194" y="217"/>
                </a:cxn>
                <a:cxn ang="0">
                  <a:pos x="194" y="196"/>
                </a:cxn>
                <a:cxn ang="0">
                  <a:pos x="189" y="170"/>
                </a:cxn>
                <a:cxn ang="0">
                  <a:pos x="184" y="143"/>
                </a:cxn>
                <a:cxn ang="0">
                  <a:pos x="173" y="115"/>
                </a:cxn>
                <a:cxn ang="0">
                  <a:pos x="159" y="88"/>
                </a:cxn>
                <a:cxn ang="0">
                  <a:pos x="141" y="60"/>
                </a:cxn>
                <a:cxn ang="0">
                  <a:pos x="117" y="37"/>
                </a:cxn>
                <a:cxn ang="0">
                  <a:pos x="92" y="18"/>
                </a:cxn>
                <a:cxn ang="0">
                  <a:pos x="59" y="6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18" y="2"/>
                </a:cxn>
                <a:cxn ang="0">
                  <a:pos x="16" y="6"/>
                </a:cxn>
                <a:cxn ang="0">
                  <a:pos x="14" y="12"/>
                </a:cxn>
                <a:cxn ang="0">
                  <a:pos x="12" y="18"/>
                </a:cxn>
                <a:cxn ang="0">
                  <a:pos x="8" y="29"/>
                </a:cxn>
                <a:cxn ang="0">
                  <a:pos x="6" y="39"/>
                </a:cxn>
                <a:cxn ang="0">
                  <a:pos x="2" y="52"/>
                </a:cxn>
                <a:cxn ang="0">
                  <a:pos x="2" y="67"/>
                </a:cxn>
                <a:cxn ang="0">
                  <a:pos x="0" y="80"/>
                </a:cxn>
                <a:cxn ang="0">
                  <a:pos x="0" y="92"/>
                </a:cxn>
              </a:cxnLst>
              <a:rect l="0" t="0" r="r" b="b"/>
              <a:pathLst>
                <a:path w="195" h="218">
                  <a:moveTo>
                    <a:pt x="194" y="217"/>
                  </a:moveTo>
                  <a:lnTo>
                    <a:pt x="194" y="196"/>
                  </a:lnTo>
                  <a:lnTo>
                    <a:pt x="189" y="170"/>
                  </a:lnTo>
                  <a:lnTo>
                    <a:pt x="184" y="143"/>
                  </a:lnTo>
                  <a:lnTo>
                    <a:pt x="173" y="115"/>
                  </a:lnTo>
                  <a:lnTo>
                    <a:pt x="159" y="88"/>
                  </a:lnTo>
                  <a:lnTo>
                    <a:pt x="141" y="60"/>
                  </a:lnTo>
                  <a:lnTo>
                    <a:pt x="117" y="37"/>
                  </a:lnTo>
                  <a:lnTo>
                    <a:pt x="92" y="18"/>
                  </a:lnTo>
                  <a:lnTo>
                    <a:pt x="59" y="6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2"/>
                  </a:lnTo>
                  <a:lnTo>
                    <a:pt x="16" y="6"/>
                  </a:lnTo>
                  <a:lnTo>
                    <a:pt x="14" y="12"/>
                  </a:lnTo>
                  <a:lnTo>
                    <a:pt x="12" y="18"/>
                  </a:lnTo>
                  <a:lnTo>
                    <a:pt x="8" y="29"/>
                  </a:lnTo>
                  <a:lnTo>
                    <a:pt x="6" y="39"/>
                  </a:lnTo>
                  <a:lnTo>
                    <a:pt x="2" y="52"/>
                  </a:lnTo>
                  <a:lnTo>
                    <a:pt x="2" y="67"/>
                  </a:lnTo>
                  <a:lnTo>
                    <a:pt x="0" y="80"/>
                  </a:lnTo>
                  <a:lnTo>
                    <a:pt x="0" y="92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" name="Freeform 176"/>
            <p:cNvSpPr>
              <a:spLocks/>
            </p:cNvSpPr>
            <p:nvPr/>
          </p:nvSpPr>
          <p:spPr bwMode="auto">
            <a:xfrm>
              <a:off x="3218" y="1209"/>
              <a:ext cx="193" cy="225"/>
            </a:xfrm>
            <a:custGeom>
              <a:avLst/>
              <a:gdLst/>
              <a:ahLst/>
              <a:cxnLst>
                <a:cxn ang="0">
                  <a:pos x="193" y="222"/>
                </a:cxn>
                <a:cxn ang="0">
                  <a:pos x="189" y="203"/>
                </a:cxn>
                <a:cxn ang="0">
                  <a:pos x="183" y="180"/>
                </a:cxn>
                <a:cxn ang="0">
                  <a:pos x="172" y="157"/>
                </a:cxn>
                <a:cxn ang="0">
                  <a:pos x="160" y="131"/>
                </a:cxn>
                <a:cxn ang="0">
                  <a:pos x="144" y="106"/>
                </a:cxn>
                <a:cxn ang="0">
                  <a:pos x="126" y="81"/>
                </a:cxn>
                <a:cxn ang="0">
                  <a:pos x="103" y="56"/>
                </a:cxn>
                <a:cxn ang="0">
                  <a:pos x="75" y="35"/>
                </a:cxn>
                <a:cxn ang="0">
                  <a:pos x="46" y="16"/>
                </a:cxn>
                <a:cxn ang="0">
                  <a:pos x="13" y="0"/>
                </a:cxn>
                <a:cxn ang="0">
                  <a:pos x="13" y="0"/>
                </a:cxn>
                <a:cxn ang="0">
                  <a:pos x="13" y="1"/>
                </a:cxn>
                <a:cxn ang="0">
                  <a:pos x="8" y="7"/>
                </a:cxn>
                <a:cxn ang="0">
                  <a:pos x="6" y="16"/>
                </a:cxn>
                <a:cxn ang="0">
                  <a:pos x="4" y="26"/>
                </a:cxn>
                <a:cxn ang="0">
                  <a:pos x="2" y="41"/>
                </a:cxn>
                <a:cxn ang="0">
                  <a:pos x="0" y="56"/>
                </a:cxn>
                <a:cxn ang="0">
                  <a:pos x="0" y="73"/>
                </a:cxn>
                <a:cxn ang="0">
                  <a:pos x="0" y="90"/>
                </a:cxn>
                <a:cxn ang="0">
                  <a:pos x="4" y="108"/>
                </a:cxn>
                <a:cxn ang="0">
                  <a:pos x="8" y="125"/>
                </a:cxn>
                <a:cxn ang="0">
                  <a:pos x="193" y="222"/>
                </a:cxn>
              </a:cxnLst>
              <a:rect l="0" t="0" r="r" b="b"/>
              <a:pathLst>
                <a:path w="194" h="223">
                  <a:moveTo>
                    <a:pt x="193" y="222"/>
                  </a:moveTo>
                  <a:lnTo>
                    <a:pt x="189" y="203"/>
                  </a:lnTo>
                  <a:lnTo>
                    <a:pt x="183" y="180"/>
                  </a:lnTo>
                  <a:lnTo>
                    <a:pt x="172" y="157"/>
                  </a:lnTo>
                  <a:lnTo>
                    <a:pt x="160" y="131"/>
                  </a:lnTo>
                  <a:lnTo>
                    <a:pt x="144" y="106"/>
                  </a:lnTo>
                  <a:lnTo>
                    <a:pt x="126" y="81"/>
                  </a:lnTo>
                  <a:lnTo>
                    <a:pt x="103" y="56"/>
                  </a:lnTo>
                  <a:lnTo>
                    <a:pt x="75" y="35"/>
                  </a:lnTo>
                  <a:lnTo>
                    <a:pt x="46" y="16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3" y="1"/>
                  </a:lnTo>
                  <a:lnTo>
                    <a:pt x="8" y="7"/>
                  </a:lnTo>
                  <a:lnTo>
                    <a:pt x="6" y="16"/>
                  </a:lnTo>
                  <a:lnTo>
                    <a:pt x="4" y="26"/>
                  </a:lnTo>
                  <a:lnTo>
                    <a:pt x="2" y="41"/>
                  </a:lnTo>
                  <a:lnTo>
                    <a:pt x="0" y="56"/>
                  </a:lnTo>
                  <a:lnTo>
                    <a:pt x="0" y="73"/>
                  </a:lnTo>
                  <a:lnTo>
                    <a:pt x="0" y="90"/>
                  </a:lnTo>
                  <a:lnTo>
                    <a:pt x="4" y="108"/>
                  </a:lnTo>
                  <a:lnTo>
                    <a:pt x="8" y="125"/>
                  </a:lnTo>
                  <a:lnTo>
                    <a:pt x="193" y="222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7" name="Freeform 177"/>
            <p:cNvSpPr>
              <a:spLocks/>
            </p:cNvSpPr>
            <p:nvPr/>
          </p:nvSpPr>
          <p:spPr bwMode="auto">
            <a:xfrm>
              <a:off x="3218" y="1209"/>
              <a:ext cx="193" cy="225"/>
            </a:xfrm>
            <a:custGeom>
              <a:avLst/>
              <a:gdLst/>
              <a:ahLst/>
              <a:cxnLst>
                <a:cxn ang="0">
                  <a:pos x="193" y="222"/>
                </a:cxn>
                <a:cxn ang="0">
                  <a:pos x="189" y="203"/>
                </a:cxn>
                <a:cxn ang="0">
                  <a:pos x="183" y="180"/>
                </a:cxn>
                <a:cxn ang="0">
                  <a:pos x="172" y="157"/>
                </a:cxn>
                <a:cxn ang="0">
                  <a:pos x="160" y="131"/>
                </a:cxn>
                <a:cxn ang="0">
                  <a:pos x="144" y="106"/>
                </a:cxn>
                <a:cxn ang="0">
                  <a:pos x="126" y="81"/>
                </a:cxn>
                <a:cxn ang="0">
                  <a:pos x="103" y="56"/>
                </a:cxn>
                <a:cxn ang="0">
                  <a:pos x="75" y="35"/>
                </a:cxn>
                <a:cxn ang="0">
                  <a:pos x="46" y="16"/>
                </a:cxn>
                <a:cxn ang="0">
                  <a:pos x="13" y="0"/>
                </a:cxn>
                <a:cxn ang="0">
                  <a:pos x="13" y="0"/>
                </a:cxn>
                <a:cxn ang="0">
                  <a:pos x="13" y="1"/>
                </a:cxn>
                <a:cxn ang="0">
                  <a:pos x="8" y="7"/>
                </a:cxn>
                <a:cxn ang="0">
                  <a:pos x="6" y="16"/>
                </a:cxn>
                <a:cxn ang="0">
                  <a:pos x="4" y="26"/>
                </a:cxn>
                <a:cxn ang="0">
                  <a:pos x="2" y="41"/>
                </a:cxn>
                <a:cxn ang="0">
                  <a:pos x="0" y="56"/>
                </a:cxn>
                <a:cxn ang="0">
                  <a:pos x="0" y="73"/>
                </a:cxn>
                <a:cxn ang="0">
                  <a:pos x="0" y="90"/>
                </a:cxn>
                <a:cxn ang="0">
                  <a:pos x="4" y="108"/>
                </a:cxn>
                <a:cxn ang="0">
                  <a:pos x="8" y="125"/>
                </a:cxn>
              </a:cxnLst>
              <a:rect l="0" t="0" r="r" b="b"/>
              <a:pathLst>
                <a:path w="194" h="223">
                  <a:moveTo>
                    <a:pt x="193" y="222"/>
                  </a:moveTo>
                  <a:lnTo>
                    <a:pt x="189" y="203"/>
                  </a:lnTo>
                  <a:lnTo>
                    <a:pt x="183" y="180"/>
                  </a:lnTo>
                  <a:lnTo>
                    <a:pt x="172" y="157"/>
                  </a:lnTo>
                  <a:lnTo>
                    <a:pt x="160" y="131"/>
                  </a:lnTo>
                  <a:lnTo>
                    <a:pt x="144" y="106"/>
                  </a:lnTo>
                  <a:lnTo>
                    <a:pt x="126" y="81"/>
                  </a:lnTo>
                  <a:lnTo>
                    <a:pt x="103" y="56"/>
                  </a:lnTo>
                  <a:lnTo>
                    <a:pt x="75" y="35"/>
                  </a:lnTo>
                  <a:lnTo>
                    <a:pt x="46" y="16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3" y="1"/>
                  </a:lnTo>
                  <a:lnTo>
                    <a:pt x="8" y="7"/>
                  </a:lnTo>
                  <a:lnTo>
                    <a:pt x="6" y="16"/>
                  </a:lnTo>
                  <a:lnTo>
                    <a:pt x="4" y="26"/>
                  </a:lnTo>
                  <a:lnTo>
                    <a:pt x="2" y="41"/>
                  </a:lnTo>
                  <a:lnTo>
                    <a:pt x="0" y="56"/>
                  </a:lnTo>
                  <a:lnTo>
                    <a:pt x="0" y="73"/>
                  </a:lnTo>
                  <a:lnTo>
                    <a:pt x="0" y="90"/>
                  </a:lnTo>
                  <a:lnTo>
                    <a:pt x="4" y="108"/>
                  </a:lnTo>
                  <a:lnTo>
                    <a:pt x="8" y="12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8" name="Freeform 178"/>
            <p:cNvSpPr>
              <a:spLocks/>
            </p:cNvSpPr>
            <p:nvPr/>
          </p:nvSpPr>
          <p:spPr bwMode="auto">
            <a:xfrm>
              <a:off x="3055" y="1195"/>
              <a:ext cx="231" cy="158"/>
            </a:xfrm>
            <a:custGeom>
              <a:avLst/>
              <a:gdLst/>
              <a:ahLst/>
              <a:cxnLst>
                <a:cxn ang="0">
                  <a:pos x="231" y="159"/>
                </a:cxn>
                <a:cxn ang="0">
                  <a:pos x="227" y="144"/>
                </a:cxn>
                <a:cxn ang="0">
                  <a:pos x="218" y="128"/>
                </a:cxn>
                <a:cxn ang="0">
                  <a:pos x="214" y="112"/>
                </a:cxn>
                <a:cxn ang="0">
                  <a:pos x="205" y="100"/>
                </a:cxn>
                <a:cxn ang="0">
                  <a:pos x="198" y="87"/>
                </a:cxn>
                <a:cxn ang="0">
                  <a:pos x="189" y="77"/>
                </a:cxn>
                <a:cxn ang="0">
                  <a:pos x="180" y="66"/>
                </a:cxn>
                <a:cxn ang="0">
                  <a:pos x="170" y="59"/>
                </a:cxn>
                <a:cxn ang="0">
                  <a:pos x="159" y="50"/>
                </a:cxn>
                <a:cxn ang="0">
                  <a:pos x="147" y="41"/>
                </a:cxn>
                <a:cxn ang="0">
                  <a:pos x="147" y="41"/>
                </a:cxn>
                <a:cxn ang="0">
                  <a:pos x="132" y="33"/>
                </a:cxn>
                <a:cxn ang="0">
                  <a:pos x="119" y="27"/>
                </a:cxn>
                <a:cxn ang="0">
                  <a:pos x="104" y="20"/>
                </a:cxn>
                <a:cxn ang="0">
                  <a:pos x="90" y="14"/>
                </a:cxn>
                <a:cxn ang="0">
                  <a:pos x="75" y="10"/>
                </a:cxn>
                <a:cxn ang="0">
                  <a:pos x="60" y="6"/>
                </a:cxn>
                <a:cxn ang="0">
                  <a:pos x="46" y="4"/>
                </a:cxn>
                <a:cxn ang="0">
                  <a:pos x="30" y="2"/>
                </a:cxn>
                <a:cxn ang="0">
                  <a:pos x="18" y="0"/>
                </a:cxn>
                <a:cxn ang="0">
                  <a:pos x="5" y="0"/>
                </a:cxn>
                <a:cxn ang="0">
                  <a:pos x="5" y="0"/>
                </a:cxn>
                <a:cxn ang="0">
                  <a:pos x="4" y="2"/>
                </a:cxn>
                <a:cxn ang="0">
                  <a:pos x="4" y="6"/>
                </a:cxn>
                <a:cxn ang="0">
                  <a:pos x="2" y="12"/>
                </a:cxn>
                <a:cxn ang="0">
                  <a:pos x="2" y="20"/>
                </a:cxn>
                <a:cxn ang="0">
                  <a:pos x="0" y="29"/>
                </a:cxn>
                <a:cxn ang="0">
                  <a:pos x="0" y="41"/>
                </a:cxn>
                <a:cxn ang="0">
                  <a:pos x="0" y="52"/>
                </a:cxn>
                <a:cxn ang="0">
                  <a:pos x="2" y="62"/>
                </a:cxn>
                <a:cxn ang="0">
                  <a:pos x="4" y="75"/>
                </a:cxn>
                <a:cxn ang="0">
                  <a:pos x="7" y="85"/>
                </a:cxn>
                <a:cxn ang="0">
                  <a:pos x="231" y="159"/>
                </a:cxn>
              </a:cxnLst>
              <a:rect l="0" t="0" r="r" b="b"/>
              <a:pathLst>
                <a:path w="232" h="160">
                  <a:moveTo>
                    <a:pt x="231" y="159"/>
                  </a:moveTo>
                  <a:lnTo>
                    <a:pt x="227" y="144"/>
                  </a:lnTo>
                  <a:lnTo>
                    <a:pt x="218" y="128"/>
                  </a:lnTo>
                  <a:lnTo>
                    <a:pt x="214" y="112"/>
                  </a:lnTo>
                  <a:lnTo>
                    <a:pt x="205" y="100"/>
                  </a:lnTo>
                  <a:lnTo>
                    <a:pt x="198" y="87"/>
                  </a:lnTo>
                  <a:lnTo>
                    <a:pt x="189" y="77"/>
                  </a:lnTo>
                  <a:lnTo>
                    <a:pt x="180" y="66"/>
                  </a:lnTo>
                  <a:lnTo>
                    <a:pt x="170" y="59"/>
                  </a:lnTo>
                  <a:lnTo>
                    <a:pt x="159" y="50"/>
                  </a:lnTo>
                  <a:lnTo>
                    <a:pt x="147" y="41"/>
                  </a:lnTo>
                  <a:lnTo>
                    <a:pt x="147" y="41"/>
                  </a:lnTo>
                  <a:lnTo>
                    <a:pt x="132" y="33"/>
                  </a:lnTo>
                  <a:lnTo>
                    <a:pt x="119" y="27"/>
                  </a:lnTo>
                  <a:lnTo>
                    <a:pt x="104" y="20"/>
                  </a:lnTo>
                  <a:lnTo>
                    <a:pt x="90" y="14"/>
                  </a:lnTo>
                  <a:lnTo>
                    <a:pt x="75" y="10"/>
                  </a:lnTo>
                  <a:lnTo>
                    <a:pt x="60" y="6"/>
                  </a:lnTo>
                  <a:lnTo>
                    <a:pt x="46" y="4"/>
                  </a:lnTo>
                  <a:lnTo>
                    <a:pt x="30" y="2"/>
                  </a:lnTo>
                  <a:lnTo>
                    <a:pt x="18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2"/>
                  </a:lnTo>
                  <a:lnTo>
                    <a:pt x="4" y="6"/>
                  </a:lnTo>
                  <a:lnTo>
                    <a:pt x="2" y="12"/>
                  </a:lnTo>
                  <a:lnTo>
                    <a:pt x="2" y="20"/>
                  </a:lnTo>
                  <a:lnTo>
                    <a:pt x="0" y="29"/>
                  </a:lnTo>
                  <a:lnTo>
                    <a:pt x="0" y="41"/>
                  </a:lnTo>
                  <a:lnTo>
                    <a:pt x="0" y="52"/>
                  </a:lnTo>
                  <a:lnTo>
                    <a:pt x="2" y="62"/>
                  </a:lnTo>
                  <a:lnTo>
                    <a:pt x="4" y="75"/>
                  </a:lnTo>
                  <a:lnTo>
                    <a:pt x="7" y="85"/>
                  </a:lnTo>
                  <a:lnTo>
                    <a:pt x="231" y="159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9" name="Freeform 179"/>
            <p:cNvSpPr>
              <a:spLocks/>
            </p:cNvSpPr>
            <p:nvPr/>
          </p:nvSpPr>
          <p:spPr bwMode="auto">
            <a:xfrm>
              <a:off x="3055" y="1195"/>
              <a:ext cx="231" cy="158"/>
            </a:xfrm>
            <a:custGeom>
              <a:avLst/>
              <a:gdLst/>
              <a:ahLst/>
              <a:cxnLst>
                <a:cxn ang="0">
                  <a:pos x="231" y="159"/>
                </a:cxn>
                <a:cxn ang="0">
                  <a:pos x="227" y="144"/>
                </a:cxn>
                <a:cxn ang="0">
                  <a:pos x="218" y="128"/>
                </a:cxn>
                <a:cxn ang="0">
                  <a:pos x="214" y="112"/>
                </a:cxn>
                <a:cxn ang="0">
                  <a:pos x="205" y="100"/>
                </a:cxn>
                <a:cxn ang="0">
                  <a:pos x="198" y="87"/>
                </a:cxn>
                <a:cxn ang="0">
                  <a:pos x="189" y="77"/>
                </a:cxn>
                <a:cxn ang="0">
                  <a:pos x="180" y="66"/>
                </a:cxn>
                <a:cxn ang="0">
                  <a:pos x="170" y="59"/>
                </a:cxn>
                <a:cxn ang="0">
                  <a:pos x="159" y="50"/>
                </a:cxn>
                <a:cxn ang="0">
                  <a:pos x="147" y="41"/>
                </a:cxn>
                <a:cxn ang="0">
                  <a:pos x="147" y="41"/>
                </a:cxn>
                <a:cxn ang="0">
                  <a:pos x="132" y="33"/>
                </a:cxn>
                <a:cxn ang="0">
                  <a:pos x="119" y="27"/>
                </a:cxn>
                <a:cxn ang="0">
                  <a:pos x="104" y="20"/>
                </a:cxn>
                <a:cxn ang="0">
                  <a:pos x="90" y="14"/>
                </a:cxn>
                <a:cxn ang="0">
                  <a:pos x="75" y="10"/>
                </a:cxn>
                <a:cxn ang="0">
                  <a:pos x="60" y="6"/>
                </a:cxn>
                <a:cxn ang="0">
                  <a:pos x="46" y="4"/>
                </a:cxn>
                <a:cxn ang="0">
                  <a:pos x="30" y="2"/>
                </a:cxn>
                <a:cxn ang="0">
                  <a:pos x="18" y="0"/>
                </a:cxn>
                <a:cxn ang="0">
                  <a:pos x="5" y="0"/>
                </a:cxn>
                <a:cxn ang="0">
                  <a:pos x="5" y="0"/>
                </a:cxn>
                <a:cxn ang="0">
                  <a:pos x="4" y="2"/>
                </a:cxn>
                <a:cxn ang="0">
                  <a:pos x="4" y="6"/>
                </a:cxn>
                <a:cxn ang="0">
                  <a:pos x="2" y="12"/>
                </a:cxn>
                <a:cxn ang="0">
                  <a:pos x="2" y="20"/>
                </a:cxn>
                <a:cxn ang="0">
                  <a:pos x="0" y="29"/>
                </a:cxn>
                <a:cxn ang="0">
                  <a:pos x="0" y="41"/>
                </a:cxn>
                <a:cxn ang="0">
                  <a:pos x="0" y="52"/>
                </a:cxn>
                <a:cxn ang="0">
                  <a:pos x="2" y="62"/>
                </a:cxn>
                <a:cxn ang="0">
                  <a:pos x="4" y="75"/>
                </a:cxn>
                <a:cxn ang="0">
                  <a:pos x="7" y="85"/>
                </a:cxn>
              </a:cxnLst>
              <a:rect l="0" t="0" r="r" b="b"/>
              <a:pathLst>
                <a:path w="232" h="160">
                  <a:moveTo>
                    <a:pt x="231" y="159"/>
                  </a:moveTo>
                  <a:lnTo>
                    <a:pt x="227" y="144"/>
                  </a:lnTo>
                  <a:lnTo>
                    <a:pt x="218" y="128"/>
                  </a:lnTo>
                  <a:lnTo>
                    <a:pt x="214" y="112"/>
                  </a:lnTo>
                  <a:lnTo>
                    <a:pt x="205" y="100"/>
                  </a:lnTo>
                  <a:lnTo>
                    <a:pt x="198" y="87"/>
                  </a:lnTo>
                  <a:lnTo>
                    <a:pt x="189" y="77"/>
                  </a:lnTo>
                  <a:lnTo>
                    <a:pt x="180" y="66"/>
                  </a:lnTo>
                  <a:lnTo>
                    <a:pt x="170" y="59"/>
                  </a:lnTo>
                  <a:lnTo>
                    <a:pt x="159" y="50"/>
                  </a:lnTo>
                  <a:lnTo>
                    <a:pt x="147" y="41"/>
                  </a:lnTo>
                  <a:lnTo>
                    <a:pt x="147" y="41"/>
                  </a:lnTo>
                  <a:lnTo>
                    <a:pt x="132" y="33"/>
                  </a:lnTo>
                  <a:lnTo>
                    <a:pt x="119" y="27"/>
                  </a:lnTo>
                  <a:lnTo>
                    <a:pt x="104" y="20"/>
                  </a:lnTo>
                  <a:lnTo>
                    <a:pt x="90" y="14"/>
                  </a:lnTo>
                  <a:lnTo>
                    <a:pt x="75" y="10"/>
                  </a:lnTo>
                  <a:lnTo>
                    <a:pt x="60" y="6"/>
                  </a:lnTo>
                  <a:lnTo>
                    <a:pt x="46" y="4"/>
                  </a:lnTo>
                  <a:lnTo>
                    <a:pt x="30" y="2"/>
                  </a:lnTo>
                  <a:lnTo>
                    <a:pt x="18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2"/>
                  </a:lnTo>
                  <a:lnTo>
                    <a:pt x="4" y="6"/>
                  </a:lnTo>
                  <a:lnTo>
                    <a:pt x="2" y="12"/>
                  </a:lnTo>
                  <a:lnTo>
                    <a:pt x="2" y="20"/>
                  </a:lnTo>
                  <a:lnTo>
                    <a:pt x="0" y="29"/>
                  </a:lnTo>
                  <a:lnTo>
                    <a:pt x="0" y="41"/>
                  </a:lnTo>
                  <a:lnTo>
                    <a:pt x="0" y="52"/>
                  </a:lnTo>
                  <a:lnTo>
                    <a:pt x="2" y="62"/>
                  </a:lnTo>
                  <a:lnTo>
                    <a:pt x="4" y="75"/>
                  </a:lnTo>
                  <a:lnTo>
                    <a:pt x="7" y="8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0" name="Freeform 180"/>
            <p:cNvSpPr>
              <a:spLocks/>
            </p:cNvSpPr>
            <p:nvPr/>
          </p:nvSpPr>
          <p:spPr bwMode="auto">
            <a:xfrm>
              <a:off x="3722" y="1693"/>
              <a:ext cx="112" cy="385"/>
            </a:xfrm>
            <a:custGeom>
              <a:avLst/>
              <a:gdLst/>
              <a:ahLst/>
              <a:cxnLst>
                <a:cxn ang="0">
                  <a:pos x="77" y="384"/>
                </a:cxn>
                <a:cxn ang="0">
                  <a:pos x="84" y="363"/>
                </a:cxn>
                <a:cxn ang="0">
                  <a:pos x="93" y="333"/>
                </a:cxn>
                <a:cxn ang="0">
                  <a:pos x="98" y="298"/>
                </a:cxn>
                <a:cxn ang="0">
                  <a:pos x="105" y="257"/>
                </a:cxn>
                <a:cxn ang="0">
                  <a:pos x="109" y="216"/>
                </a:cxn>
                <a:cxn ang="0">
                  <a:pos x="112" y="170"/>
                </a:cxn>
                <a:cxn ang="0">
                  <a:pos x="107" y="123"/>
                </a:cxn>
                <a:cxn ang="0">
                  <a:pos x="98" y="80"/>
                </a:cxn>
                <a:cxn ang="0">
                  <a:pos x="86" y="37"/>
                </a:cxn>
                <a:cxn ang="0">
                  <a:pos x="63" y="0"/>
                </a:cxn>
                <a:cxn ang="0">
                  <a:pos x="63" y="0"/>
                </a:cxn>
                <a:cxn ang="0">
                  <a:pos x="61" y="0"/>
                </a:cxn>
                <a:cxn ang="0">
                  <a:pos x="57" y="6"/>
                </a:cxn>
                <a:cxn ang="0">
                  <a:pos x="50" y="12"/>
                </a:cxn>
                <a:cxn ang="0">
                  <a:pos x="43" y="25"/>
                </a:cxn>
                <a:cxn ang="0">
                  <a:pos x="36" y="37"/>
                </a:cxn>
                <a:cxn ang="0">
                  <a:pos x="25" y="54"/>
                </a:cxn>
                <a:cxn ang="0">
                  <a:pos x="17" y="73"/>
                </a:cxn>
                <a:cxn ang="0">
                  <a:pos x="8" y="94"/>
                </a:cxn>
                <a:cxn ang="0">
                  <a:pos x="4" y="115"/>
                </a:cxn>
                <a:cxn ang="0">
                  <a:pos x="0" y="140"/>
                </a:cxn>
                <a:cxn ang="0">
                  <a:pos x="77" y="384"/>
                </a:cxn>
              </a:cxnLst>
              <a:rect l="0" t="0" r="r" b="b"/>
              <a:pathLst>
                <a:path w="113" h="385">
                  <a:moveTo>
                    <a:pt x="77" y="384"/>
                  </a:moveTo>
                  <a:lnTo>
                    <a:pt x="84" y="363"/>
                  </a:lnTo>
                  <a:lnTo>
                    <a:pt x="93" y="333"/>
                  </a:lnTo>
                  <a:lnTo>
                    <a:pt x="98" y="298"/>
                  </a:lnTo>
                  <a:lnTo>
                    <a:pt x="105" y="257"/>
                  </a:lnTo>
                  <a:lnTo>
                    <a:pt x="109" y="216"/>
                  </a:lnTo>
                  <a:lnTo>
                    <a:pt x="112" y="170"/>
                  </a:lnTo>
                  <a:lnTo>
                    <a:pt x="107" y="123"/>
                  </a:lnTo>
                  <a:lnTo>
                    <a:pt x="98" y="80"/>
                  </a:lnTo>
                  <a:lnTo>
                    <a:pt x="86" y="37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1" y="0"/>
                  </a:lnTo>
                  <a:lnTo>
                    <a:pt x="57" y="6"/>
                  </a:lnTo>
                  <a:lnTo>
                    <a:pt x="50" y="12"/>
                  </a:lnTo>
                  <a:lnTo>
                    <a:pt x="43" y="25"/>
                  </a:lnTo>
                  <a:lnTo>
                    <a:pt x="36" y="37"/>
                  </a:lnTo>
                  <a:lnTo>
                    <a:pt x="25" y="54"/>
                  </a:lnTo>
                  <a:lnTo>
                    <a:pt x="17" y="73"/>
                  </a:lnTo>
                  <a:lnTo>
                    <a:pt x="8" y="94"/>
                  </a:lnTo>
                  <a:lnTo>
                    <a:pt x="4" y="115"/>
                  </a:lnTo>
                  <a:lnTo>
                    <a:pt x="0" y="140"/>
                  </a:lnTo>
                  <a:lnTo>
                    <a:pt x="77" y="384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1" name="Freeform 181"/>
            <p:cNvSpPr>
              <a:spLocks/>
            </p:cNvSpPr>
            <p:nvPr/>
          </p:nvSpPr>
          <p:spPr bwMode="auto">
            <a:xfrm>
              <a:off x="3722" y="1693"/>
              <a:ext cx="112" cy="385"/>
            </a:xfrm>
            <a:custGeom>
              <a:avLst/>
              <a:gdLst/>
              <a:ahLst/>
              <a:cxnLst>
                <a:cxn ang="0">
                  <a:pos x="77" y="384"/>
                </a:cxn>
                <a:cxn ang="0">
                  <a:pos x="84" y="363"/>
                </a:cxn>
                <a:cxn ang="0">
                  <a:pos x="93" y="333"/>
                </a:cxn>
                <a:cxn ang="0">
                  <a:pos x="98" y="298"/>
                </a:cxn>
                <a:cxn ang="0">
                  <a:pos x="105" y="257"/>
                </a:cxn>
                <a:cxn ang="0">
                  <a:pos x="109" y="216"/>
                </a:cxn>
                <a:cxn ang="0">
                  <a:pos x="112" y="170"/>
                </a:cxn>
                <a:cxn ang="0">
                  <a:pos x="107" y="123"/>
                </a:cxn>
                <a:cxn ang="0">
                  <a:pos x="98" y="80"/>
                </a:cxn>
                <a:cxn ang="0">
                  <a:pos x="86" y="37"/>
                </a:cxn>
                <a:cxn ang="0">
                  <a:pos x="63" y="0"/>
                </a:cxn>
                <a:cxn ang="0">
                  <a:pos x="63" y="0"/>
                </a:cxn>
                <a:cxn ang="0">
                  <a:pos x="61" y="0"/>
                </a:cxn>
                <a:cxn ang="0">
                  <a:pos x="57" y="6"/>
                </a:cxn>
                <a:cxn ang="0">
                  <a:pos x="50" y="12"/>
                </a:cxn>
                <a:cxn ang="0">
                  <a:pos x="43" y="25"/>
                </a:cxn>
                <a:cxn ang="0">
                  <a:pos x="36" y="37"/>
                </a:cxn>
                <a:cxn ang="0">
                  <a:pos x="25" y="54"/>
                </a:cxn>
                <a:cxn ang="0">
                  <a:pos x="17" y="73"/>
                </a:cxn>
                <a:cxn ang="0">
                  <a:pos x="8" y="94"/>
                </a:cxn>
                <a:cxn ang="0">
                  <a:pos x="4" y="115"/>
                </a:cxn>
                <a:cxn ang="0">
                  <a:pos x="0" y="140"/>
                </a:cxn>
              </a:cxnLst>
              <a:rect l="0" t="0" r="r" b="b"/>
              <a:pathLst>
                <a:path w="113" h="385">
                  <a:moveTo>
                    <a:pt x="77" y="384"/>
                  </a:moveTo>
                  <a:lnTo>
                    <a:pt x="84" y="363"/>
                  </a:lnTo>
                  <a:lnTo>
                    <a:pt x="93" y="333"/>
                  </a:lnTo>
                  <a:lnTo>
                    <a:pt x="98" y="298"/>
                  </a:lnTo>
                  <a:lnTo>
                    <a:pt x="105" y="257"/>
                  </a:lnTo>
                  <a:lnTo>
                    <a:pt x="109" y="216"/>
                  </a:lnTo>
                  <a:lnTo>
                    <a:pt x="112" y="170"/>
                  </a:lnTo>
                  <a:lnTo>
                    <a:pt x="107" y="123"/>
                  </a:lnTo>
                  <a:lnTo>
                    <a:pt x="98" y="80"/>
                  </a:lnTo>
                  <a:lnTo>
                    <a:pt x="86" y="37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1" y="0"/>
                  </a:lnTo>
                  <a:lnTo>
                    <a:pt x="57" y="6"/>
                  </a:lnTo>
                  <a:lnTo>
                    <a:pt x="50" y="12"/>
                  </a:lnTo>
                  <a:lnTo>
                    <a:pt x="43" y="25"/>
                  </a:lnTo>
                  <a:lnTo>
                    <a:pt x="36" y="37"/>
                  </a:lnTo>
                  <a:lnTo>
                    <a:pt x="25" y="54"/>
                  </a:lnTo>
                  <a:lnTo>
                    <a:pt x="17" y="73"/>
                  </a:lnTo>
                  <a:lnTo>
                    <a:pt x="8" y="94"/>
                  </a:lnTo>
                  <a:lnTo>
                    <a:pt x="4" y="115"/>
                  </a:lnTo>
                  <a:lnTo>
                    <a:pt x="0" y="14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2" name="Freeform 182"/>
            <p:cNvSpPr>
              <a:spLocks/>
            </p:cNvSpPr>
            <p:nvPr/>
          </p:nvSpPr>
          <p:spPr bwMode="auto">
            <a:xfrm>
              <a:off x="3612" y="1530"/>
              <a:ext cx="154" cy="331"/>
            </a:xfrm>
            <a:custGeom>
              <a:avLst/>
              <a:gdLst/>
              <a:ahLst/>
              <a:cxnLst>
                <a:cxn ang="0">
                  <a:pos x="141" y="330"/>
                </a:cxn>
                <a:cxn ang="0">
                  <a:pos x="145" y="309"/>
                </a:cxn>
                <a:cxn ang="0">
                  <a:pos x="147" y="280"/>
                </a:cxn>
                <a:cxn ang="0">
                  <a:pos x="150" y="248"/>
                </a:cxn>
                <a:cxn ang="0">
                  <a:pos x="150" y="212"/>
                </a:cxn>
                <a:cxn ang="0">
                  <a:pos x="145" y="174"/>
                </a:cxn>
                <a:cxn ang="0">
                  <a:pos x="140" y="136"/>
                </a:cxn>
                <a:cxn ang="0">
                  <a:pos x="129" y="99"/>
                </a:cxn>
                <a:cxn ang="0">
                  <a:pos x="114" y="62"/>
                </a:cxn>
                <a:cxn ang="0">
                  <a:pos x="92" y="29"/>
                </a:cxn>
                <a:cxn ang="0">
                  <a:pos x="67" y="0"/>
                </a:cxn>
                <a:cxn ang="0">
                  <a:pos x="67" y="0"/>
                </a:cxn>
                <a:cxn ang="0">
                  <a:pos x="65" y="0"/>
                </a:cxn>
                <a:cxn ang="0">
                  <a:pos x="61" y="4"/>
                </a:cxn>
                <a:cxn ang="0">
                  <a:pos x="55" y="11"/>
                </a:cxn>
                <a:cxn ang="0">
                  <a:pos x="44" y="16"/>
                </a:cxn>
                <a:cxn ang="0">
                  <a:pos x="36" y="27"/>
                </a:cxn>
                <a:cxn ang="0">
                  <a:pos x="25" y="37"/>
                </a:cxn>
                <a:cxn ang="0">
                  <a:pos x="16" y="50"/>
                </a:cxn>
                <a:cxn ang="0">
                  <a:pos x="8" y="62"/>
                </a:cxn>
                <a:cxn ang="0">
                  <a:pos x="4" y="75"/>
                </a:cxn>
                <a:cxn ang="0">
                  <a:pos x="0" y="88"/>
                </a:cxn>
                <a:cxn ang="0">
                  <a:pos x="141" y="330"/>
                </a:cxn>
              </a:cxnLst>
              <a:rect l="0" t="0" r="r" b="b"/>
              <a:pathLst>
                <a:path w="151" h="331">
                  <a:moveTo>
                    <a:pt x="141" y="330"/>
                  </a:moveTo>
                  <a:lnTo>
                    <a:pt x="145" y="309"/>
                  </a:lnTo>
                  <a:lnTo>
                    <a:pt x="147" y="280"/>
                  </a:lnTo>
                  <a:lnTo>
                    <a:pt x="150" y="248"/>
                  </a:lnTo>
                  <a:lnTo>
                    <a:pt x="150" y="212"/>
                  </a:lnTo>
                  <a:lnTo>
                    <a:pt x="145" y="174"/>
                  </a:lnTo>
                  <a:lnTo>
                    <a:pt x="140" y="136"/>
                  </a:lnTo>
                  <a:lnTo>
                    <a:pt x="129" y="99"/>
                  </a:lnTo>
                  <a:lnTo>
                    <a:pt x="114" y="62"/>
                  </a:lnTo>
                  <a:lnTo>
                    <a:pt x="92" y="29"/>
                  </a:lnTo>
                  <a:lnTo>
                    <a:pt x="67" y="0"/>
                  </a:lnTo>
                  <a:lnTo>
                    <a:pt x="67" y="0"/>
                  </a:lnTo>
                  <a:lnTo>
                    <a:pt x="65" y="0"/>
                  </a:lnTo>
                  <a:lnTo>
                    <a:pt x="61" y="4"/>
                  </a:lnTo>
                  <a:lnTo>
                    <a:pt x="55" y="11"/>
                  </a:lnTo>
                  <a:lnTo>
                    <a:pt x="44" y="16"/>
                  </a:lnTo>
                  <a:lnTo>
                    <a:pt x="36" y="27"/>
                  </a:lnTo>
                  <a:lnTo>
                    <a:pt x="25" y="37"/>
                  </a:lnTo>
                  <a:lnTo>
                    <a:pt x="16" y="50"/>
                  </a:lnTo>
                  <a:lnTo>
                    <a:pt x="8" y="62"/>
                  </a:lnTo>
                  <a:lnTo>
                    <a:pt x="4" y="75"/>
                  </a:lnTo>
                  <a:lnTo>
                    <a:pt x="0" y="88"/>
                  </a:lnTo>
                  <a:lnTo>
                    <a:pt x="141" y="33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3" name="Freeform 183"/>
            <p:cNvSpPr>
              <a:spLocks/>
            </p:cNvSpPr>
            <p:nvPr/>
          </p:nvSpPr>
          <p:spPr bwMode="auto">
            <a:xfrm>
              <a:off x="3612" y="1530"/>
              <a:ext cx="154" cy="331"/>
            </a:xfrm>
            <a:custGeom>
              <a:avLst/>
              <a:gdLst/>
              <a:ahLst/>
              <a:cxnLst>
                <a:cxn ang="0">
                  <a:pos x="141" y="330"/>
                </a:cxn>
                <a:cxn ang="0">
                  <a:pos x="145" y="309"/>
                </a:cxn>
                <a:cxn ang="0">
                  <a:pos x="147" y="280"/>
                </a:cxn>
                <a:cxn ang="0">
                  <a:pos x="150" y="248"/>
                </a:cxn>
                <a:cxn ang="0">
                  <a:pos x="150" y="212"/>
                </a:cxn>
                <a:cxn ang="0">
                  <a:pos x="145" y="174"/>
                </a:cxn>
                <a:cxn ang="0">
                  <a:pos x="140" y="136"/>
                </a:cxn>
                <a:cxn ang="0">
                  <a:pos x="129" y="99"/>
                </a:cxn>
                <a:cxn ang="0">
                  <a:pos x="114" y="62"/>
                </a:cxn>
                <a:cxn ang="0">
                  <a:pos x="92" y="29"/>
                </a:cxn>
                <a:cxn ang="0">
                  <a:pos x="67" y="0"/>
                </a:cxn>
                <a:cxn ang="0">
                  <a:pos x="67" y="0"/>
                </a:cxn>
                <a:cxn ang="0">
                  <a:pos x="65" y="0"/>
                </a:cxn>
                <a:cxn ang="0">
                  <a:pos x="61" y="4"/>
                </a:cxn>
                <a:cxn ang="0">
                  <a:pos x="55" y="11"/>
                </a:cxn>
                <a:cxn ang="0">
                  <a:pos x="44" y="16"/>
                </a:cxn>
                <a:cxn ang="0">
                  <a:pos x="36" y="27"/>
                </a:cxn>
                <a:cxn ang="0">
                  <a:pos x="25" y="37"/>
                </a:cxn>
                <a:cxn ang="0">
                  <a:pos x="16" y="50"/>
                </a:cxn>
                <a:cxn ang="0">
                  <a:pos x="8" y="62"/>
                </a:cxn>
                <a:cxn ang="0">
                  <a:pos x="4" y="75"/>
                </a:cxn>
                <a:cxn ang="0">
                  <a:pos x="0" y="88"/>
                </a:cxn>
              </a:cxnLst>
              <a:rect l="0" t="0" r="r" b="b"/>
              <a:pathLst>
                <a:path w="151" h="331">
                  <a:moveTo>
                    <a:pt x="141" y="330"/>
                  </a:moveTo>
                  <a:lnTo>
                    <a:pt x="145" y="309"/>
                  </a:lnTo>
                  <a:lnTo>
                    <a:pt x="147" y="280"/>
                  </a:lnTo>
                  <a:lnTo>
                    <a:pt x="150" y="248"/>
                  </a:lnTo>
                  <a:lnTo>
                    <a:pt x="150" y="212"/>
                  </a:lnTo>
                  <a:lnTo>
                    <a:pt x="145" y="174"/>
                  </a:lnTo>
                  <a:lnTo>
                    <a:pt x="140" y="136"/>
                  </a:lnTo>
                  <a:lnTo>
                    <a:pt x="129" y="99"/>
                  </a:lnTo>
                  <a:lnTo>
                    <a:pt x="114" y="62"/>
                  </a:lnTo>
                  <a:lnTo>
                    <a:pt x="92" y="29"/>
                  </a:lnTo>
                  <a:lnTo>
                    <a:pt x="67" y="0"/>
                  </a:lnTo>
                  <a:lnTo>
                    <a:pt x="67" y="0"/>
                  </a:lnTo>
                  <a:lnTo>
                    <a:pt x="65" y="0"/>
                  </a:lnTo>
                  <a:lnTo>
                    <a:pt x="61" y="4"/>
                  </a:lnTo>
                  <a:lnTo>
                    <a:pt x="55" y="11"/>
                  </a:lnTo>
                  <a:lnTo>
                    <a:pt x="44" y="16"/>
                  </a:lnTo>
                  <a:lnTo>
                    <a:pt x="36" y="27"/>
                  </a:lnTo>
                  <a:lnTo>
                    <a:pt x="25" y="37"/>
                  </a:lnTo>
                  <a:lnTo>
                    <a:pt x="16" y="50"/>
                  </a:lnTo>
                  <a:lnTo>
                    <a:pt x="8" y="62"/>
                  </a:lnTo>
                  <a:lnTo>
                    <a:pt x="4" y="75"/>
                  </a:lnTo>
                  <a:lnTo>
                    <a:pt x="0" y="88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" name="Freeform 184"/>
            <p:cNvSpPr>
              <a:spLocks/>
            </p:cNvSpPr>
            <p:nvPr/>
          </p:nvSpPr>
          <p:spPr bwMode="auto">
            <a:xfrm>
              <a:off x="3548" y="1449"/>
              <a:ext cx="141" cy="269"/>
            </a:xfrm>
            <a:custGeom>
              <a:avLst/>
              <a:gdLst/>
              <a:ahLst/>
              <a:cxnLst>
                <a:cxn ang="0">
                  <a:pos x="131" y="270"/>
                </a:cxn>
                <a:cxn ang="0">
                  <a:pos x="135" y="253"/>
                </a:cxn>
                <a:cxn ang="0">
                  <a:pos x="137" y="231"/>
                </a:cxn>
                <a:cxn ang="0">
                  <a:pos x="140" y="203"/>
                </a:cxn>
                <a:cxn ang="0">
                  <a:pos x="137" y="175"/>
                </a:cxn>
                <a:cxn ang="0">
                  <a:pos x="133" y="143"/>
                </a:cxn>
                <a:cxn ang="0">
                  <a:pos x="126" y="111"/>
                </a:cxn>
                <a:cxn ang="0">
                  <a:pos x="116" y="80"/>
                </a:cxn>
                <a:cxn ang="0">
                  <a:pos x="103" y="50"/>
                </a:cxn>
                <a:cxn ang="0">
                  <a:pos x="84" y="23"/>
                </a:cxn>
                <a:cxn ang="0">
                  <a:pos x="61" y="0"/>
                </a:cxn>
                <a:cxn ang="0">
                  <a:pos x="61" y="0"/>
                </a:cxn>
                <a:cxn ang="0">
                  <a:pos x="55" y="4"/>
                </a:cxn>
                <a:cxn ang="0">
                  <a:pos x="46" y="9"/>
                </a:cxn>
                <a:cxn ang="0">
                  <a:pos x="40" y="16"/>
                </a:cxn>
                <a:cxn ang="0">
                  <a:pos x="31" y="23"/>
                </a:cxn>
                <a:cxn ang="0">
                  <a:pos x="23" y="31"/>
                </a:cxn>
                <a:cxn ang="0">
                  <a:pos x="15" y="41"/>
                </a:cxn>
                <a:cxn ang="0">
                  <a:pos x="8" y="52"/>
                </a:cxn>
                <a:cxn ang="0">
                  <a:pos x="4" y="65"/>
                </a:cxn>
                <a:cxn ang="0">
                  <a:pos x="0" y="80"/>
                </a:cxn>
                <a:cxn ang="0">
                  <a:pos x="0" y="99"/>
                </a:cxn>
                <a:cxn ang="0">
                  <a:pos x="131" y="270"/>
                </a:cxn>
              </a:cxnLst>
              <a:rect l="0" t="0" r="r" b="b"/>
              <a:pathLst>
                <a:path w="141" h="271">
                  <a:moveTo>
                    <a:pt x="131" y="270"/>
                  </a:moveTo>
                  <a:lnTo>
                    <a:pt x="135" y="253"/>
                  </a:lnTo>
                  <a:lnTo>
                    <a:pt x="137" y="231"/>
                  </a:lnTo>
                  <a:lnTo>
                    <a:pt x="140" y="203"/>
                  </a:lnTo>
                  <a:lnTo>
                    <a:pt x="137" y="175"/>
                  </a:lnTo>
                  <a:lnTo>
                    <a:pt x="133" y="143"/>
                  </a:lnTo>
                  <a:lnTo>
                    <a:pt x="126" y="111"/>
                  </a:lnTo>
                  <a:lnTo>
                    <a:pt x="116" y="80"/>
                  </a:lnTo>
                  <a:lnTo>
                    <a:pt x="103" y="50"/>
                  </a:lnTo>
                  <a:lnTo>
                    <a:pt x="84" y="23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55" y="4"/>
                  </a:lnTo>
                  <a:lnTo>
                    <a:pt x="46" y="9"/>
                  </a:lnTo>
                  <a:lnTo>
                    <a:pt x="40" y="16"/>
                  </a:lnTo>
                  <a:lnTo>
                    <a:pt x="31" y="23"/>
                  </a:lnTo>
                  <a:lnTo>
                    <a:pt x="23" y="31"/>
                  </a:lnTo>
                  <a:lnTo>
                    <a:pt x="15" y="41"/>
                  </a:lnTo>
                  <a:lnTo>
                    <a:pt x="8" y="52"/>
                  </a:lnTo>
                  <a:lnTo>
                    <a:pt x="4" y="65"/>
                  </a:lnTo>
                  <a:lnTo>
                    <a:pt x="0" y="80"/>
                  </a:lnTo>
                  <a:lnTo>
                    <a:pt x="0" y="99"/>
                  </a:lnTo>
                  <a:lnTo>
                    <a:pt x="131" y="27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5" name="Freeform 185"/>
            <p:cNvSpPr>
              <a:spLocks/>
            </p:cNvSpPr>
            <p:nvPr/>
          </p:nvSpPr>
          <p:spPr bwMode="auto">
            <a:xfrm>
              <a:off x="3548" y="1449"/>
              <a:ext cx="141" cy="269"/>
            </a:xfrm>
            <a:custGeom>
              <a:avLst/>
              <a:gdLst/>
              <a:ahLst/>
              <a:cxnLst>
                <a:cxn ang="0">
                  <a:pos x="131" y="270"/>
                </a:cxn>
                <a:cxn ang="0">
                  <a:pos x="135" y="253"/>
                </a:cxn>
                <a:cxn ang="0">
                  <a:pos x="137" y="231"/>
                </a:cxn>
                <a:cxn ang="0">
                  <a:pos x="140" y="203"/>
                </a:cxn>
                <a:cxn ang="0">
                  <a:pos x="137" y="175"/>
                </a:cxn>
                <a:cxn ang="0">
                  <a:pos x="133" y="143"/>
                </a:cxn>
                <a:cxn ang="0">
                  <a:pos x="126" y="111"/>
                </a:cxn>
                <a:cxn ang="0">
                  <a:pos x="116" y="80"/>
                </a:cxn>
                <a:cxn ang="0">
                  <a:pos x="103" y="50"/>
                </a:cxn>
                <a:cxn ang="0">
                  <a:pos x="84" y="23"/>
                </a:cxn>
                <a:cxn ang="0">
                  <a:pos x="61" y="0"/>
                </a:cxn>
                <a:cxn ang="0">
                  <a:pos x="61" y="0"/>
                </a:cxn>
                <a:cxn ang="0">
                  <a:pos x="55" y="4"/>
                </a:cxn>
                <a:cxn ang="0">
                  <a:pos x="46" y="9"/>
                </a:cxn>
                <a:cxn ang="0">
                  <a:pos x="40" y="16"/>
                </a:cxn>
                <a:cxn ang="0">
                  <a:pos x="31" y="23"/>
                </a:cxn>
                <a:cxn ang="0">
                  <a:pos x="23" y="31"/>
                </a:cxn>
                <a:cxn ang="0">
                  <a:pos x="15" y="41"/>
                </a:cxn>
                <a:cxn ang="0">
                  <a:pos x="8" y="52"/>
                </a:cxn>
                <a:cxn ang="0">
                  <a:pos x="4" y="65"/>
                </a:cxn>
                <a:cxn ang="0">
                  <a:pos x="0" y="80"/>
                </a:cxn>
                <a:cxn ang="0">
                  <a:pos x="0" y="99"/>
                </a:cxn>
              </a:cxnLst>
              <a:rect l="0" t="0" r="r" b="b"/>
              <a:pathLst>
                <a:path w="141" h="271">
                  <a:moveTo>
                    <a:pt x="131" y="270"/>
                  </a:moveTo>
                  <a:lnTo>
                    <a:pt x="135" y="253"/>
                  </a:lnTo>
                  <a:lnTo>
                    <a:pt x="137" y="231"/>
                  </a:lnTo>
                  <a:lnTo>
                    <a:pt x="140" y="203"/>
                  </a:lnTo>
                  <a:lnTo>
                    <a:pt x="137" y="175"/>
                  </a:lnTo>
                  <a:lnTo>
                    <a:pt x="133" y="143"/>
                  </a:lnTo>
                  <a:lnTo>
                    <a:pt x="126" y="111"/>
                  </a:lnTo>
                  <a:lnTo>
                    <a:pt x="116" y="80"/>
                  </a:lnTo>
                  <a:lnTo>
                    <a:pt x="103" y="50"/>
                  </a:lnTo>
                  <a:lnTo>
                    <a:pt x="84" y="23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55" y="4"/>
                  </a:lnTo>
                  <a:lnTo>
                    <a:pt x="46" y="9"/>
                  </a:lnTo>
                  <a:lnTo>
                    <a:pt x="40" y="16"/>
                  </a:lnTo>
                  <a:lnTo>
                    <a:pt x="31" y="23"/>
                  </a:lnTo>
                  <a:lnTo>
                    <a:pt x="23" y="31"/>
                  </a:lnTo>
                  <a:lnTo>
                    <a:pt x="15" y="41"/>
                  </a:lnTo>
                  <a:lnTo>
                    <a:pt x="8" y="52"/>
                  </a:lnTo>
                  <a:lnTo>
                    <a:pt x="4" y="65"/>
                  </a:lnTo>
                  <a:lnTo>
                    <a:pt x="0" y="8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6" name="Freeform 186"/>
            <p:cNvSpPr>
              <a:spLocks/>
            </p:cNvSpPr>
            <p:nvPr/>
          </p:nvSpPr>
          <p:spPr bwMode="auto">
            <a:xfrm>
              <a:off x="3320" y="1296"/>
              <a:ext cx="250" cy="268"/>
            </a:xfrm>
            <a:custGeom>
              <a:avLst/>
              <a:gdLst/>
              <a:ahLst/>
              <a:cxnLst>
                <a:cxn ang="0">
                  <a:pos x="246" y="269"/>
                </a:cxn>
                <a:cxn ang="0">
                  <a:pos x="248" y="252"/>
                </a:cxn>
                <a:cxn ang="0">
                  <a:pos x="251" y="233"/>
                </a:cxn>
                <a:cxn ang="0">
                  <a:pos x="248" y="210"/>
                </a:cxn>
                <a:cxn ang="0">
                  <a:pos x="246" y="187"/>
                </a:cxn>
                <a:cxn ang="0">
                  <a:pos x="244" y="163"/>
                </a:cxn>
                <a:cxn ang="0">
                  <a:pos x="237" y="140"/>
                </a:cxn>
                <a:cxn ang="0">
                  <a:pos x="231" y="115"/>
                </a:cxn>
                <a:cxn ang="0">
                  <a:pos x="221" y="94"/>
                </a:cxn>
                <a:cxn ang="0">
                  <a:pos x="210" y="73"/>
                </a:cxn>
                <a:cxn ang="0">
                  <a:pos x="198" y="52"/>
                </a:cxn>
                <a:cxn ang="0">
                  <a:pos x="198" y="52"/>
                </a:cxn>
                <a:cxn ang="0">
                  <a:pos x="182" y="38"/>
                </a:cxn>
                <a:cxn ang="0">
                  <a:pos x="166" y="25"/>
                </a:cxn>
                <a:cxn ang="0">
                  <a:pos x="150" y="15"/>
                </a:cxn>
                <a:cxn ang="0">
                  <a:pos x="136" y="8"/>
                </a:cxn>
                <a:cxn ang="0">
                  <a:pos x="119" y="4"/>
                </a:cxn>
                <a:cxn ang="0">
                  <a:pos x="102" y="0"/>
                </a:cxn>
                <a:cxn ang="0">
                  <a:pos x="85" y="0"/>
                </a:cxn>
                <a:cxn ang="0">
                  <a:pos x="71" y="2"/>
                </a:cxn>
                <a:cxn ang="0">
                  <a:pos x="56" y="4"/>
                </a:cxn>
                <a:cxn ang="0">
                  <a:pos x="41" y="8"/>
                </a:cxn>
                <a:cxn ang="0">
                  <a:pos x="41" y="8"/>
                </a:cxn>
                <a:cxn ang="0">
                  <a:pos x="39" y="10"/>
                </a:cxn>
                <a:cxn ang="0">
                  <a:pos x="35" y="13"/>
                </a:cxn>
                <a:cxn ang="0">
                  <a:pos x="30" y="18"/>
                </a:cxn>
                <a:cxn ang="0">
                  <a:pos x="25" y="27"/>
                </a:cxn>
                <a:cxn ang="0">
                  <a:pos x="18" y="36"/>
                </a:cxn>
                <a:cxn ang="0">
                  <a:pos x="12" y="46"/>
                </a:cxn>
                <a:cxn ang="0">
                  <a:pos x="5" y="57"/>
                </a:cxn>
                <a:cxn ang="0">
                  <a:pos x="1" y="69"/>
                </a:cxn>
                <a:cxn ang="0">
                  <a:pos x="0" y="82"/>
                </a:cxn>
                <a:cxn ang="0">
                  <a:pos x="0" y="94"/>
                </a:cxn>
                <a:cxn ang="0">
                  <a:pos x="246" y="269"/>
                </a:cxn>
              </a:cxnLst>
              <a:rect l="0" t="0" r="r" b="b"/>
              <a:pathLst>
                <a:path w="252" h="270">
                  <a:moveTo>
                    <a:pt x="246" y="269"/>
                  </a:moveTo>
                  <a:lnTo>
                    <a:pt x="248" y="252"/>
                  </a:lnTo>
                  <a:lnTo>
                    <a:pt x="251" y="233"/>
                  </a:lnTo>
                  <a:lnTo>
                    <a:pt x="248" y="210"/>
                  </a:lnTo>
                  <a:lnTo>
                    <a:pt x="246" y="187"/>
                  </a:lnTo>
                  <a:lnTo>
                    <a:pt x="244" y="163"/>
                  </a:lnTo>
                  <a:lnTo>
                    <a:pt x="237" y="140"/>
                  </a:lnTo>
                  <a:lnTo>
                    <a:pt x="231" y="115"/>
                  </a:lnTo>
                  <a:lnTo>
                    <a:pt x="221" y="94"/>
                  </a:lnTo>
                  <a:lnTo>
                    <a:pt x="210" y="73"/>
                  </a:lnTo>
                  <a:lnTo>
                    <a:pt x="198" y="52"/>
                  </a:lnTo>
                  <a:lnTo>
                    <a:pt x="198" y="52"/>
                  </a:lnTo>
                  <a:lnTo>
                    <a:pt x="182" y="38"/>
                  </a:lnTo>
                  <a:lnTo>
                    <a:pt x="166" y="25"/>
                  </a:lnTo>
                  <a:lnTo>
                    <a:pt x="150" y="15"/>
                  </a:lnTo>
                  <a:lnTo>
                    <a:pt x="136" y="8"/>
                  </a:lnTo>
                  <a:lnTo>
                    <a:pt x="119" y="4"/>
                  </a:lnTo>
                  <a:lnTo>
                    <a:pt x="102" y="0"/>
                  </a:lnTo>
                  <a:lnTo>
                    <a:pt x="85" y="0"/>
                  </a:lnTo>
                  <a:lnTo>
                    <a:pt x="71" y="2"/>
                  </a:lnTo>
                  <a:lnTo>
                    <a:pt x="56" y="4"/>
                  </a:lnTo>
                  <a:lnTo>
                    <a:pt x="41" y="8"/>
                  </a:lnTo>
                  <a:lnTo>
                    <a:pt x="41" y="8"/>
                  </a:lnTo>
                  <a:lnTo>
                    <a:pt x="39" y="10"/>
                  </a:lnTo>
                  <a:lnTo>
                    <a:pt x="35" y="13"/>
                  </a:lnTo>
                  <a:lnTo>
                    <a:pt x="30" y="18"/>
                  </a:lnTo>
                  <a:lnTo>
                    <a:pt x="25" y="27"/>
                  </a:lnTo>
                  <a:lnTo>
                    <a:pt x="18" y="36"/>
                  </a:lnTo>
                  <a:lnTo>
                    <a:pt x="12" y="46"/>
                  </a:lnTo>
                  <a:lnTo>
                    <a:pt x="5" y="57"/>
                  </a:lnTo>
                  <a:lnTo>
                    <a:pt x="1" y="69"/>
                  </a:lnTo>
                  <a:lnTo>
                    <a:pt x="0" y="82"/>
                  </a:lnTo>
                  <a:lnTo>
                    <a:pt x="0" y="94"/>
                  </a:lnTo>
                  <a:lnTo>
                    <a:pt x="246" y="269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7" name="Freeform 187"/>
            <p:cNvSpPr>
              <a:spLocks/>
            </p:cNvSpPr>
            <p:nvPr/>
          </p:nvSpPr>
          <p:spPr bwMode="auto">
            <a:xfrm>
              <a:off x="3320" y="1296"/>
              <a:ext cx="250" cy="268"/>
            </a:xfrm>
            <a:custGeom>
              <a:avLst/>
              <a:gdLst/>
              <a:ahLst/>
              <a:cxnLst>
                <a:cxn ang="0">
                  <a:pos x="246" y="269"/>
                </a:cxn>
                <a:cxn ang="0">
                  <a:pos x="248" y="252"/>
                </a:cxn>
                <a:cxn ang="0">
                  <a:pos x="251" y="233"/>
                </a:cxn>
                <a:cxn ang="0">
                  <a:pos x="248" y="210"/>
                </a:cxn>
                <a:cxn ang="0">
                  <a:pos x="246" y="187"/>
                </a:cxn>
                <a:cxn ang="0">
                  <a:pos x="244" y="163"/>
                </a:cxn>
                <a:cxn ang="0">
                  <a:pos x="237" y="140"/>
                </a:cxn>
                <a:cxn ang="0">
                  <a:pos x="231" y="115"/>
                </a:cxn>
                <a:cxn ang="0">
                  <a:pos x="221" y="94"/>
                </a:cxn>
                <a:cxn ang="0">
                  <a:pos x="210" y="73"/>
                </a:cxn>
                <a:cxn ang="0">
                  <a:pos x="198" y="52"/>
                </a:cxn>
                <a:cxn ang="0">
                  <a:pos x="198" y="52"/>
                </a:cxn>
                <a:cxn ang="0">
                  <a:pos x="182" y="38"/>
                </a:cxn>
                <a:cxn ang="0">
                  <a:pos x="166" y="25"/>
                </a:cxn>
                <a:cxn ang="0">
                  <a:pos x="150" y="15"/>
                </a:cxn>
                <a:cxn ang="0">
                  <a:pos x="136" y="8"/>
                </a:cxn>
                <a:cxn ang="0">
                  <a:pos x="119" y="4"/>
                </a:cxn>
                <a:cxn ang="0">
                  <a:pos x="102" y="0"/>
                </a:cxn>
                <a:cxn ang="0">
                  <a:pos x="85" y="0"/>
                </a:cxn>
                <a:cxn ang="0">
                  <a:pos x="71" y="2"/>
                </a:cxn>
                <a:cxn ang="0">
                  <a:pos x="56" y="4"/>
                </a:cxn>
                <a:cxn ang="0">
                  <a:pos x="41" y="8"/>
                </a:cxn>
                <a:cxn ang="0">
                  <a:pos x="41" y="8"/>
                </a:cxn>
                <a:cxn ang="0">
                  <a:pos x="39" y="10"/>
                </a:cxn>
                <a:cxn ang="0">
                  <a:pos x="35" y="13"/>
                </a:cxn>
                <a:cxn ang="0">
                  <a:pos x="30" y="18"/>
                </a:cxn>
                <a:cxn ang="0">
                  <a:pos x="25" y="27"/>
                </a:cxn>
                <a:cxn ang="0">
                  <a:pos x="18" y="36"/>
                </a:cxn>
                <a:cxn ang="0">
                  <a:pos x="12" y="46"/>
                </a:cxn>
                <a:cxn ang="0">
                  <a:pos x="5" y="57"/>
                </a:cxn>
                <a:cxn ang="0">
                  <a:pos x="1" y="69"/>
                </a:cxn>
                <a:cxn ang="0">
                  <a:pos x="0" y="82"/>
                </a:cxn>
                <a:cxn ang="0">
                  <a:pos x="0" y="94"/>
                </a:cxn>
              </a:cxnLst>
              <a:rect l="0" t="0" r="r" b="b"/>
              <a:pathLst>
                <a:path w="252" h="270">
                  <a:moveTo>
                    <a:pt x="246" y="269"/>
                  </a:moveTo>
                  <a:lnTo>
                    <a:pt x="248" y="252"/>
                  </a:lnTo>
                  <a:lnTo>
                    <a:pt x="251" y="233"/>
                  </a:lnTo>
                  <a:lnTo>
                    <a:pt x="248" y="210"/>
                  </a:lnTo>
                  <a:lnTo>
                    <a:pt x="246" y="187"/>
                  </a:lnTo>
                  <a:lnTo>
                    <a:pt x="244" y="163"/>
                  </a:lnTo>
                  <a:lnTo>
                    <a:pt x="237" y="140"/>
                  </a:lnTo>
                  <a:lnTo>
                    <a:pt x="231" y="115"/>
                  </a:lnTo>
                  <a:lnTo>
                    <a:pt x="221" y="94"/>
                  </a:lnTo>
                  <a:lnTo>
                    <a:pt x="210" y="73"/>
                  </a:lnTo>
                  <a:lnTo>
                    <a:pt x="198" y="52"/>
                  </a:lnTo>
                  <a:lnTo>
                    <a:pt x="198" y="52"/>
                  </a:lnTo>
                  <a:lnTo>
                    <a:pt x="182" y="38"/>
                  </a:lnTo>
                  <a:lnTo>
                    <a:pt x="166" y="25"/>
                  </a:lnTo>
                  <a:lnTo>
                    <a:pt x="150" y="15"/>
                  </a:lnTo>
                  <a:lnTo>
                    <a:pt x="136" y="8"/>
                  </a:lnTo>
                  <a:lnTo>
                    <a:pt x="119" y="4"/>
                  </a:lnTo>
                  <a:lnTo>
                    <a:pt x="102" y="0"/>
                  </a:lnTo>
                  <a:lnTo>
                    <a:pt x="85" y="0"/>
                  </a:lnTo>
                  <a:lnTo>
                    <a:pt x="71" y="2"/>
                  </a:lnTo>
                  <a:lnTo>
                    <a:pt x="56" y="4"/>
                  </a:lnTo>
                  <a:lnTo>
                    <a:pt x="41" y="8"/>
                  </a:lnTo>
                  <a:lnTo>
                    <a:pt x="41" y="8"/>
                  </a:lnTo>
                  <a:lnTo>
                    <a:pt x="39" y="10"/>
                  </a:lnTo>
                  <a:lnTo>
                    <a:pt x="35" y="13"/>
                  </a:lnTo>
                  <a:lnTo>
                    <a:pt x="30" y="18"/>
                  </a:lnTo>
                  <a:lnTo>
                    <a:pt x="25" y="27"/>
                  </a:lnTo>
                  <a:lnTo>
                    <a:pt x="18" y="36"/>
                  </a:lnTo>
                  <a:lnTo>
                    <a:pt x="12" y="46"/>
                  </a:lnTo>
                  <a:lnTo>
                    <a:pt x="5" y="57"/>
                  </a:lnTo>
                  <a:lnTo>
                    <a:pt x="1" y="69"/>
                  </a:lnTo>
                  <a:lnTo>
                    <a:pt x="0" y="82"/>
                  </a:lnTo>
                  <a:lnTo>
                    <a:pt x="0" y="94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8" name="Freeform 188"/>
            <p:cNvSpPr>
              <a:spLocks/>
            </p:cNvSpPr>
            <p:nvPr/>
          </p:nvSpPr>
          <p:spPr bwMode="auto">
            <a:xfrm>
              <a:off x="3290" y="1262"/>
              <a:ext cx="196" cy="216"/>
            </a:xfrm>
            <a:custGeom>
              <a:avLst/>
              <a:gdLst/>
              <a:ahLst/>
              <a:cxnLst>
                <a:cxn ang="0">
                  <a:pos x="194" y="217"/>
                </a:cxn>
                <a:cxn ang="0">
                  <a:pos x="194" y="195"/>
                </a:cxn>
                <a:cxn ang="0">
                  <a:pos x="189" y="169"/>
                </a:cxn>
                <a:cxn ang="0">
                  <a:pos x="183" y="143"/>
                </a:cxn>
                <a:cxn ang="0">
                  <a:pos x="173" y="116"/>
                </a:cxn>
                <a:cxn ang="0">
                  <a:pos x="160" y="86"/>
                </a:cxn>
                <a:cxn ang="0">
                  <a:pos x="141" y="61"/>
                </a:cxn>
                <a:cxn ang="0">
                  <a:pos x="120" y="38"/>
                </a:cxn>
                <a:cxn ang="0">
                  <a:pos x="90" y="19"/>
                </a:cxn>
                <a:cxn ang="0">
                  <a:pos x="59" y="6"/>
                </a:cxn>
                <a:cxn ang="0">
                  <a:pos x="19" y="0"/>
                </a:cxn>
                <a:cxn ang="0">
                  <a:pos x="19" y="0"/>
                </a:cxn>
                <a:cxn ang="0">
                  <a:pos x="19" y="2"/>
                </a:cxn>
                <a:cxn ang="0">
                  <a:pos x="17" y="6"/>
                </a:cxn>
                <a:cxn ang="0">
                  <a:pos x="15" y="13"/>
                </a:cxn>
                <a:cxn ang="0">
                  <a:pos x="10" y="21"/>
                </a:cxn>
                <a:cxn ang="0">
                  <a:pos x="8" y="29"/>
                </a:cxn>
                <a:cxn ang="0">
                  <a:pos x="4" y="42"/>
                </a:cxn>
                <a:cxn ang="0">
                  <a:pos x="2" y="52"/>
                </a:cxn>
                <a:cxn ang="0">
                  <a:pos x="0" y="67"/>
                </a:cxn>
                <a:cxn ang="0">
                  <a:pos x="0" y="80"/>
                </a:cxn>
                <a:cxn ang="0">
                  <a:pos x="0" y="93"/>
                </a:cxn>
                <a:cxn ang="0">
                  <a:pos x="194" y="217"/>
                </a:cxn>
              </a:cxnLst>
              <a:rect l="0" t="0" r="r" b="b"/>
              <a:pathLst>
                <a:path w="195" h="218">
                  <a:moveTo>
                    <a:pt x="194" y="217"/>
                  </a:moveTo>
                  <a:lnTo>
                    <a:pt x="194" y="195"/>
                  </a:lnTo>
                  <a:lnTo>
                    <a:pt x="189" y="169"/>
                  </a:lnTo>
                  <a:lnTo>
                    <a:pt x="183" y="143"/>
                  </a:lnTo>
                  <a:lnTo>
                    <a:pt x="173" y="116"/>
                  </a:lnTo>
                  <a:lnTo>
                    <a:pt x="160" y="86"/>
                  </a:lnTo>
                  <a:lnTo>
                    <a:pt x="141" y="61"/>
                  </a:lnTo>
                  <a:lnTo>
                    <a:pt x="120" y="38"/>
                  </a:lnTo>
                  <a:lnTo>
                    <a:pt x="90" y="19"/>
                  </a:lnTo>
                  <a:lnTo>
                    <a:pt x="59" y="6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9" y="2"/>
                  </a:lnTo>
                  <a:lnTo>
                    <a:pt x="17" y="6"/>
                  </a:lnTo>
                  <a:lnTo>
                    <a:pt x="15" y="13"/>
                  </a:lnTo>
                  <a:lnTo>
                    <a:pt x="10" y="21"/>
                  </a:lnTo>
                  <a:lnTo>
                    <a:pt x="8" y="29"/>
                  </a:lnTo>
                  <a:lnTo>
                    <a:pt x="4" y="42"/>
                  </a:lnTo>
                  <a:lnTo>
                    <a:pt x="2" y="52"/>
                  </a:lnTo>
                  <a:lnTo>
                    <a:pt x="0" y="67"/>
                  </a:lnTo>
                  <a:lnTo>
                    <a:pt x="0" y="80"/>
                  </a:lnTo>
                  <a:lnTo>
                    <a:pt x="0" y="93"/>
                  </a:lnTo>
                  <a:lnTo>
                    <a:pt x="194" y="217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9" name="Freeform 189"/>
            <p:cNvSpPr>
              <a:spLocks/>
            </p:cNvSpPr>
            <p:nvPr/>
          </p:nvSpPr>
          <p:spPr bwMode="auto">
            <a:xfrm>
              <a:off x="3290" y="1262"/>
              <a:ext cx="196" cy="216"/>
            </a:xfrm>
            <a:custGeom>
              <a:avLst/>
              <a:gdLst/>
              <a:ahLst/>
              <a:cxnLst>
                <a:cxn ang="0">
                  <a:pos x="194" y="217"/>
                </a:cxn>
                <a:cxn ang="0">
                  <a:pos x="194" y="195"/>
                </a:cxn>
                <a:cxn ang="0">
                  <a:pos x="189" y="169"/>
                </a:cxn>
                <a:cxn ang="0">
                  <a:pos x="183" y="143"/>
                </a:cxn>
                <a:cxn ang="0">
                  <a:pos x="173" y="116"/>
                </a:cxn>
                <a:cxn ang="0">
                  <a:pos x="160" y="86"/>
                </a:cxn>
                <a:cxn ang="0">
                  <a:pos x="141" y="61"/>
                </a:cxn>
                <a:cxn ang="0">
                  <a:pos x="120" y="38"/>
                </a:cxn>
                <a:cxn ang="0">
                  <a:pos x="90" y="19"/>
                </a:cxn>
                <a:cxn ang="0">
                  <a:pos x="59" y="6"/>
                </a:cxn>
                <a:cxn ang="0">
                  <a:pos x="19" y="0"/>
                </a:cxn>
                <a:cxn ang="0">
                  <a:pos x="19" y="0"/>
                </a:cxn>
                <a:cxn ang="0">
                  <a:pos x="19" y="2"/>
                </a:cxn>
                <a:cxn ang="0">
                  <a:pos x="17" y="6"/>
                </a:cxn>
                <a:cxn ang="0">
                  <a:pos x="15" y="13"/>
                </a:cxn>
                <a:cxn ang="0">
                  <a:pos x="10" y="21"/>
                </a:cxn>
                <a:cxn ang="0">
                  <a:pos x="8" y="29"/>
                </a:cxn>
                <a:cxn ang="0">
                  <a:pos x="4" y="42"/>
                </a:cxn>
                <a:cxn ang="0">
                  <a:pos x="2" y="52"/>
                </a:cxn>
                <a:cxn ang="0">
                  <a:pos x="0" y="67"/>
                </a:cxn>
                <a:cxn ang="0">
                  <a:pos x="0" y="80"/>
                </a:cxn>
                <a:cxn ang="0">
                  <a:pos x="0" y="93"/>
                </a:cxn>
              </a:cxnLst>
              <a:rect l="0" t="0" r="r" b="b"/>
              <a:pathLst>
                <a:path w="195" h="218">
                  <a:moveTo>
                    <a:pt x="194" y="217"/>
                  </a:moveTo>
                  <a:lnTo>
                    <a:pt x="194" y="195"/>
                  </a:lnTo>
                  <a:lnTo>
                    <a:pt x="189" y="169"/>
                  </a:lnTo>
                  <a:lnTo>
                    <a:pt x="183" y="143"/>
                  </a:lnTo>
                  <a:lnTo>
                    <a:pt x="173" y="116"/>
                  </a:lnTo>
                  <a:lnTo>
                    <a:pt x="160" y="86"/>
                  </a:lnTo>
                  <a:lnTo>
                    <a:pt x="141" y="61"/>
                  </a:lnTo>
                  <a:lnTo>
                    <a:pt x="120" y="38"/>
                  </a:lnTo>
                  <a:lnTo>
                    <a:pt x="90" y="19"/>
                  </a:lnTo>
                  <a:lnTo>
                    <a:pt x="59" y="6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9" y="2"/>
                  </a:lnTo>
                  <a:lnTo>
                    <a:pt x="17" y="6"/>
                  </a:lnTo>
                  <a:lnTo>
                    <a:pt x="15" y="13"/>
                  </a:lnTo>
                  <a:lnTo>
                    <a:pt x="10" y="21"/>
                  </a:lnTo>
                  <a:lnTo>
                    <a:pt x="8" y="29"/>
                  </a:lnTo>
                  <a:lnTo>
                    <a:pt x="4" y="42"/>
                  </a:lnTo>
                  <a:lnTo>
                    <a:pt x="2" y="52"/>
                  </a:lnTo>
                  <a:lnTo>
                    <a:pt x="0" y="67"/>
                  </a:lnTo>
                  <a:lnTo>
                    <a:pt x="0" y="80"/>
                  </a:lnTo>
                  <a:lnTo>
                    <a:pt x="0" y="93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0" name="Freeform 190"/>
            <p:cNvSpPr>
              <a:spLocks/>
            </p:cNvSpPr>
            <p:nvPr/>
          </p:nvSpPr>
          <p:spPr bwMode="auto">
            <a:xfrm>
              <a:off x="3190" y="1180"/>
              <a:ext cx="192" cy="226"/>
            </a:xfrm>
            <a:custGeom>
              <a:avLst/>
              <a:gdLst/>
              <a:ahLst/>
              <a:cxnLst>
                <a:cxn ang="0">
                  <a:pos x="194" y="223"/>
                </a:cxn>
                <a:cxn ang="0">
                  <a:pos x="189" y="204"/>
                </a:cxn>
                <a:cxn ang="0">
                  <a:pos x="184" y="181"/>
                </a:cxn>
                <a:cxn ang="0">
                  <a:pos x="173" y="158"/>
                </a:cxn>
                <a:cxn ang="0">
                  <a:pos x="160" y="130"/>
                </a:cxn>
                <a:cxn ang="0">
                  <a:pos x="145" y="105"/>
                </a:cxn>
                <a:cxn ang="0">
                  <a:pos x="126" y="80"/>
                </a:cxn>
                <a:cxn ang="0">
                  <a:pos x="103" y="57"/>
                </a:cxn>
                <a:cxn ang="0">
                  <a:pos x="78" y="34"/>
                </a:cxn>
                <a:cxn ang="0">
                  <a:pos x="46" y="14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12" y="2"/>
                </a:cxn>
                <a:cxn ang="0">
                  <a:pos x="9" y="6"/>
                </a:cxn>
                <a:cxn ang="0">
                  <a:pos x="6" y="14"/>
                </a:cxn>
                <a:cxn ang="0">
                  <a:pos x="4" y="27"/>
                </a:cxn>
                <a:cxn ang="0">
                  <a:pos x="2" y="41"/>
                </a:cxn>
                <a:cxn ang="0">
                  <a:pos x="0" y="57"/>
                </a:cxn>
                <a:cxn ang="0">
                  <a:pos x="0" y="73"/>
                </a:cxn>
                <a:cxn ang="0">
                  <a:pos x="0" y="90"/>
                </a:cxn>
                <a:cxn ang="0">
                  <a:pos x="4" y="109"/>
                </a:cxn>
                <a:cxn ang="0">
                  <a:pos x="8" y="126"/>
                </a:cxn>
                <a:cxn ang="0">
                  <a:pos x="194" y="223"/>
                </a:cxn>
              </a:cxnLst>
              <a:rect l="0" t="0" r="r" b="b"/>
              <a:pathLst>
                <a:path w="195" h="224">
                  <a:moveTo>
                    <a:pt x="194" y="223"/>
                  </a:moveTo>
                  <a:lnTo>
                    <a:pt x="189" y="204"/>
                  </a:lnTo>
                  <a:lnTo>
                    <a:pt x="184" y="181"/>
                  </a:lnTo>
                  <a:lnTo>
                    <a:pt x="173" y="158"/>
                  </a:lnTo>
                  <a:lnTo>
                    <a:pt x="160" y="130"/>
                  </a:lnTo>
                  <a:lnTo>
                    <a:pt x="145" y="105"/>
                  </a:lnTo>
                  <a:lnTo>
                    <a:pt x="126" y="80"/>
                  </a:lnTo>
                  <a:lnTo>
                    <a:pt x="103" y="57"/>
                  </a:lnTo>
                  <a:lnTo>
                    <a:pt x="78" y="34"/>
                  </a:lnTo>
                  <a:lnTo>
                    <a:pt x="46" y="14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2" y="2"/>
                  </a:lnTo>
                  <a:lnTo>
                    <a:pt x="9" y="6"/>
                  </a:lnTo>
                  <a:lnTo>
                    <a:pt x="6" y="14"/>
                  </a:lnTo>
                  <a:lnTo>
                    <a:pt x="4" y="27"/>
                  </a:lnTo>
                  <a:lnTo>
                    <a:pt x="2" y="41"/>
                  </a:lnTo>
                  <a:lnTo>
                    <a:pt x="0" y="57"/>
                  </a:lnTo>
                  <a:lnTo>
                    <a:pt x="0" y="73"/>
                  </a:lnTo>
                  <a:lnTo>
                    <a:pt x="0" y="90"/>
                  </a:lnTo>
                  <a:lnTo>
                    <a:pt x="4" y="109"/>
                  </a:lnTo>
                  <a:lnTo>
                    <a:pt x="8" y="126"/>
                  </a:lnTo>
                  <a:lnTo>
                    <a:pt x="194" y="223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1" name="Freeform 191"/>
            <p:cNvSpPr>
              <a:spLocks/>
            </p:cNvSpPr>
            <p:nvPr/>
          </p:nvSpPr>
          <p:spPr bwMode="auto">
            <a:xfrm>
              <a:off x="3190" y="1180"/>
              <a:ext cx="192" cy="226"/>
            </a:xfrm>
            <a:custGeom>
              <a:avLst/>
              <a:gdLst/>
              <a:ahLst/>
              <a:cxnLst>
                <a:cxn ang="0">
                  <a:pos x="194" y="223"/>
                </a:cxn>
                <a:cxn ang="0">
                  <a:pos x="189" y="204"/>
                </a:cxn>
                <a:cxn ang="0">
                  <a:pos x="184" y="181"/>
                </a:cxn>
                <a:cxn ang="0">
                  <a:pos x="173" y="158"/>
                </a:cxn>
                <a:cxn ang="0">
                  <a:pos x="160" y="130"/>
                </a:cxn>
                <a:cxn ang="0">
                  <a:pos x="145" y="105"/>
                </a:cxn>
                <a:cxn ang="0">
                  <a:pos x="126" y="80"/>
                </a:cxn>
                <a:cxn ang="0">
                  <a:pos x="103" y="57"/>
                </a:cxn>
                <a:cxn ang="0">
                  <a:pos x="78" y="34"/>
                </a:cxn>
                <a:cxn ang="0">
                  <a:pos x="46" y="14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12" y="2"/>
                </a:cxn>
                <a:cxn ang="0">
                  <a:pos x="9" y="6"/>
                </a:cxn>
                <a:cxn ang="0">
                  <a:pos x="6" y="14"/>
                </a:cxn>
                <a:cxn ang="0">
                  <a:pos x="4" y="27"/>
                </a:cxn>
                <a:cxn ang="0">
                  <a:pos x="2" y="41"/>
                </a:cxn>
                <a:cxn ang="0">
                  <a:pos x="0" y="57"/>
                </a:cxn>
                <a:cxn ang="0">
                  <a:pos x="0" y="73"/>
                </a:cxn>
                <a:cxn ang="0">
                  <a:pos x="0" y="90"/>
                </a:cxn>
                <a:cxn ang="0">
                  <a:pos x="4" y="109"/>
                </a:cxn>
                <a:cxn ang="0">
                  <a:pos x="8" y="126"/>
                </a:cxn>
              </a:cxnLst>
              <a:rect l="0" t="0" r="r" b="b"/>
              <a:pathLst>
                <a:path w="195" h="224">
                  <a:moveTo>
                    <a:pt x="194" y="223"/>
                  </a:moveTo>
                  <a:lnTo>
                    <a:pt x="189" y="204"/>
                  </a:lnTo>
                  <a:lnTo>
                    <a:pt x="184" y="181"/>
                  </a:lnTo>
                  <a:lnTo>
                    <a:pt x="173" y="158"/>
                  </a:lnTo>
                  <a:lnTo>
                    <a:pt x="160" y="130"/>
                  </a:lnTo>
                  <a:lnTo>
                    <a:pt x="145" y="105"/>
                  </a:lnTo>
                  <a:lnTo>
                    <a:pt x="126" y="80"/>
                  </a:lnTo>
                  <a:lnTo>
                    <a:pt x="103" y="57"/>
                  </a:lnTo>
                  <a:lnTo>
                    <a:pt x="78" y="34"/>
                  </a:lnTo>
                  <a:lnTo>
                    <a:pt x="46" y="14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2" y="2"/>
                  </a:lnTo>
                  <a:lnTo>
                    <a:pt x="9" y="6"/>
                  </a:lnTo>
                  <a:lnTo>
                    <a:pt x="6" y="14"/>
                  </a:lnTo>
                  <a:lnTo>
                    <a:pt x="4" y="27"/>
                  </a:lnTo>
                  <a:lnTo>
                    <a:pt x="2" y="41"/>
                  </a:lnTo>
                  <a:lnTo>
                    <a:pt x="0" y="57"/>
                  </a:lnTo>
                  <a:lnTo>
                    <a:pt x="0" y="73"/>
                  </a:lnTo>
                  <a:lnTo>
                    <a:pt x="0" y="90"/>
                  </a:lnTo>
                  <a:lnTo>
                    <a:pt x="4" y="109"/>
                  </a:lnTo>
                  <a:lnTo>
                    <a:pt x="8" y="126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2" name="Freeform 192"/>
            <p:cNvSpPr>
              <a:spLocks/>
            </p:cNvSpPr>
            <p:nvPr/>
          </p:nvSpPr>
          <p:spPr bwMode="auto">
            <a:xfrm>
              <a:off x="3044" y="1194"/>
              <a:ext cx="232" cy="163"/>
            </a:xfrm>
            <a:custGeom>
              <a:avLst/>
              <a:gdLst/>
              <a:ahLst/>
              <a:cxnLst>
                <a:cxn ang="0">
                  <a:pos x="232" y="162"/>
                </a:cxn>
                <a:cxn ang="0">
                  <a:pos x="225" y="146"/>
                </a:cxn>
                <a:cxn ang="0">
                  <a:pos x="221" y="129"/>
                </a:cxn>
                <a:cxn ang="0">
                  <a:pos x="213" y="116"/>
                </a:cxn>
                <a:cxn ang="0">
                  <a:pos x="206" y="102"/>
                </a:cxn>
                <a:cxn ang="0">
                  <a:pos x="200" y="90"/>
                </a:cxn>
                <a:cxn ang="0">
                  <a:pos x="192" y="78"/>
                </a:cxn>
                <a:cxn ang="0">
                  <a:pos x="181" y="67"/>
                </a:cxn>
                <a:cxn ang="0">
                  <a:pos x="170" y="59"/>
                </a:cxn>
                <a:cxn ang="0">
                  <a:pos x="160" y="51"/>
                </a:cxn>
                <a:cxn ang="0">
                  <a:pos x="147" y="42"/>
                </a:cxn>
                <a:cxn ang="0">
                  <a:pos x="147" y="42"/>
                </a:cxn>
                <a:cxn ang="0">
                  <a:pos x="133" y="34"/>
                </a:cxn>
                <a:cxn ang="0">
                  <a:pos x="118" y="27"/>
                </a:cxn>
                <a:cxn ang="0">
                  <a:pos x="105" y="21"/>
                </a:cxn>
                <a:cxn ang="0">
                  <a:pos x="91" y="15"/>
                </a:cxn>
                <a:cxn ang="0">
                  <a:pos x="75" y="11"/>
                </a:cxn>
                <a:cxn ang="0">
                  <a:pos x="61" y="6"/>
                </a:cxn>
                <a:cxn ang="0">
                  <a:pos x="46" y="4"/>
                </a:cxn>
                <a:cxn ang="0">
                  <a:pos x="34" y="2"/>
                </a:cxn>
                <a:cxn ang="0">
                  <a:pos x="19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2"/>
                </a:cxn>
                <a:cxn ang="0">
                  <a:pos x="4" y="6"/>
                </a:cxn>
                <a:cxn ang="0">
                  <a:pos x="2" y="13"/>
                </a:cxn>
                <a:cxn ang="0">
                  <a:pos x="0" y="21"/>
                </a:cxn>
                <a:cxn ang="0">
                  <a:pos x="0" y="32"/>
                </a:cxn>
                <a:cxn ang="0">
                  <a:pos x="0" y="42"/>
                </a:cxn>
                <a:cxn ang="0">
                  <a:pos x="0" y="53"/>
                </a:cxn>
                <a:cxn ang="0">
                  <a:pos x="2" y="66"/>
                </a:cxn>
                <a:cxn ang="0">
                  <a:pos x="4" y="76"/>
                </a:cxn>
                <a:cxn ang="0">
                  <a:pos x="8" y="87"/>
                </a:cxn>
                <a:cxn ang="0">
                  <a:pos x="232" y="162"/>
                </a:cxn>
              </a:cxnLst>
              <a:rect l="0" t="0" r="r" b="b"/>
              <a:pathLst>
                <a:path w="233" h="163">
                  <a:moveTo>
                    <a:pt x="232" y="162"/>
                  </a:moveTo>
                  <a:lnTo>
                    <a:pt x="225" y="146"/>
                  </a:lnTo>
                  <a:lnTo>
                    <a:pt x="221" y="129"/>
                  </a:lnTo>
                  <a:lnTo>
                    <a:pt x="213" y="116"/>
                  </a:lnTo>
                  <a:lnTo>
                    <a:pt x="206" y="102"/>
                  </a:lnTo>
                  <a:lnTo>
                    <a:pt x="200" y="90"/>
                  </a:lnTo>
                  <a:lnTo>
                    <a:pt x="192" y="78"/>
                  </a:lnTo>
                  <a:lnTo>
                    <a:pt x="181" y="67"/>
                  </a:lnTo>
                  <a:lnTo>
                    <a:pt x="170" y="59"/>
                  </a:lnTo>
                  <a:lnTo>
                    <a:pt x="160" y="51"/>
                  </a:lnTo>
                  <a:lnTo>
                    <a:pt x="147" y="42"/>
                  </a:lnTo>
                  <a:lnTo>
                    <a:pt x="147" y="42"/>
                  </a:lnTo>
                  <a:lnTo>
                    <a:pt x="133" y="34"/>
                  </a:lnTo>
                  <a:lnTo>
                    <a:pt x="118" y="27"/>
                  </a:lnTo>
                  <a:lnTo>
                    <a:pt x="105" y="21"/>
                  </a:lnTo>
                  <a:lnTo>
                    <a:pt x="91" y="15"/>
                  </a:lnTo>
                  <a:lnTo>
                    <a:pt x="75" y="11"/>
                  </a:lnTo>
                  <a:lnTo>
                    <a:pt x="61" y="6"/>
                  </a:lnTo>
                  <a:lnTo>
                    <a:pt x="46" y="4"/>
                  </a:lnTo>
                  <a:lnTo>
                    <a:pt x="34" y="2"/>
                  </a:lnTo>
                  <a:lnTo>
                    <a:pt x="19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4" y="6"/>
                  </a:lnTo>
                  <a:lnTo>
                    <a:pt x="2" y="13"/>
                  </a:lnTo>
                  <a:lnTo>
                    <a:pt x="0" y="21"/>
                  </a:lnTo>
                  <a:lnTo>
                    <a:pt x="0" y="32"/>
                  </a:lnTo>
                  <a:lnTo>
                    <a:pt x="0" y="42"/>
                  </a:lnTo>
                  <a:lnTo>
                    <a:pt x="0" y="53"/>
                  </a:lnTo>
                  <a:lnTo>
                    <a:pt x="2" y="66"/>
                  </a:lnTo>
                  <a:lnTo>
                    <a:pt x="4" y="76"/>
                  </a:lnTo>
                  <a:lnTo>
                    <a:pt x="8" y="87"/>
                  </a:lnTo>
                  <a:lnTo>
                    <a:pt x="232" y="162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3" name="Freeform 193"/>
            <p:cNvSpPr>
              <a:spLocks/>
            </p:cNvSpPr>
            <p:nvPr/>
          </p:nvSpPr>
          <p:spPr bwMode="auto">
            <a:xfrm>
              <a:off x="3044" y="1194"/>
              <a:ext cx="232" cy="163"/>
            </a:xfrm>
            <a:custGeom>
              <a:avLst/>
              <a:gdLst/>
              <a:ahLst/>
              <a:cxnLst>
                <a:cxn ang="0">
                  <a:pos x="232" y="162"/>
                </a:cxn>
                <a:cxn ang="0">
                  <a:pos x="225" y="146"/>
                </a:cxn>
                <a:cxn ang="0">
                  <a:pos x="221" y="129"/>
                </a:cxn>
                <a:cxn ang="0">
                  <a:pos x="213" y="116"/>
                </a:cxn>
                <a:cxn ang="0">
                  <a:pos x="206" y="102"/>
                </a:cxn>
                <a:cxn ang="0">
                  <a:pos x="200" y="90"/>
                </a:cxn>
                <a:cxn ang="0">
                  <a:pos x="192" y="78"/>
                </a:cxn>
                <a:cxn ang="0">
                  <a:pos x="181" y="67"/>
                </a:cxn>
                <a:cxn ang="0">
                  <a:pos x="170" y="59"/>
                </a:cxn>
                <a:cxn ang="0">
                  <a:pos x="160" y="51"/>
                </a:cxn>
                <a:cxn ang="0">
                  <a:pos x="147" y="42"/>
                </a:cxn>
                <a:cxn ang="0">
                  <a:pos x="147" y="42"/>
                </a:cxn>
                <a:cxn ang="0">
                  <a:pos x="133" y="34"/>
                </a:cxn>
                <a:cxn ang="0">
                  <a:pos x="118" y="27"/>
                </a:cxn>
                <a:cxn ang="0">
                  <a:pos x="105" y="21"/>
                </a:cxn>
                <a:cxn ang="0">
                  <a:pos x="91" y="15"/>
                </a:cxn>
                <a:cxn ang="0">
                  <a:pos x="75" y="11"/>
                </a:cxn>
                <a:cxn ang="0">
                  <a:pos x="61" y="6"/>
                </a:cxn>
                <a:cxn ang="0">
                  <a:pos x="46" y="4"/>
                </a:cxn>
                <a:cxn ang="0">
                  <a:pos x="34" y="2"/>
                </a:cxn>
                <a:cxn ang="0">
                  <a:pos x="19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2"/>
                </a:cxn>
                <a:cxn ang="0">
                  <a:pos x="4" y="6"/>
                </a:cxn>
                <a:cxn ang="0">
                  <a:pos x="2" y="13"/>
                </a:cxn>
                <a:cxn ang="0">
                  <a:pos x="0" y="21"/>
                </a:cxn>
                <a:cxn ang="0">
                  <a:pos x="0" y="32"/>
                </a:cxn>
                <a:cxn ang="0">
                  <a:pos x="0" y="42"/>
                </a:cxn>
                <a:cxn ang="0">
                  <a:pos x="0" y="53"/>
                </a:cxn>
                <a:cxn ang="0">
                  <a:pos x="2" y="66"/>
                </a:cxn>
                <a:cxn ang="0">
                  <a:pos x="4" y="76"/>
                </a:cxn>
                <a:cxn ang="0">
                  <a:pos x="8" y="87"/>
                </a:cxn>
              </a:cxnLst>
              <a:rect l="0" t="0" r="r" b="b"/>
              <a:pathLst>
                <a:path w="233" h="163">
                  <a:moveTo>
                    <a:pt x="232" y="162"/>
                  </a:moveTo>
                  <a:lnTo>
                    <a:pt x="225" y="146"/>
                  </a:lnTo>
                  <a:lnTo>
                    <a:pt x="221" y="129"/>
                  </a:lnTo>
                  <a:lnTo>
                    <a:pt x="213" y="116"/>
                  </a:lnTo>
                  <a:lnTo>
                    <a:pt x="206" y="102"/>
                  </a:lnTo>
                  <a:lnTo>
                    <a:pt x="200" y="90"/>
                  </a:lnTo>
                  <a:lnTo>
                    <a:pt x="192" y="78"/>
                  </a:lnTo>
                  <a:lnTo>
                    <a:pt x="181" y="67"/>
                  </a:lnTo>
                  <a:lnTo>
                    <a:pt x="170" y="59"/>
                  </a:lnTo>
                  <a:lnTo>
                    <a:pt x="160" y="51"/>
                  </a:lnTo>
                  <a:lnTo>
                    <a:pt x="147" y="42"/>
                  </a:lnTo>
                  <a:lnTo>
                    <a:pt x="147" y="42"/>
                  </a:lnTo>
                  <a:lnTo>
                    <a:pt x="133" y="34"/>
                  </a:lnTo>
                  <a:lnTo>
                    <a:pt x="118" y="27"/>
                  </a:lnTo>
                  <a:lnTo>
                    <a:pt x="105" y="21"/>
                  </a:lnTo>
                  <a:lnTo>
                    <a:pt x="91" y="15"/>
                  </a:lnTo>
                  <a:lnTo>
                    <a:pt x="75" y="11"/>
                  </a:lnTo>
                  <a:lnTo>
                    <a:pt x="61" y="6"/>
                  </a:lnTo>
                  <a:lnTo>
                    <a:pt x="46" y="4"/>
                  </a:lnTo>
                  <a:lnTo>
                    <a:pt x="34" y="2"/>
                  </a:lnTo>
                  <a:lnTo>
                    <a:pt x="19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4" y="6"/>
                  </a:lnTo>
                  <a:lnTo>
                    <a:pt x="2" y="13"/>
                  </a:lnTo>
                  <a:lnTo>
                    <a:pt x="0" y="21"/>
                  </a:lnTo>
                  <a:lnTo>
                    <a:pt x="0" y="32"/>
                  </a:lnTo>
                  <a:lnTo>
                    <a:pt x="0" y="42"/>
                  </a:lnTo>
                  <a:lnTo>
                    <a:pt x="0" y="53"/>
                  </a:lnTo>
                  <a:lnTo>
                    <a:pt x="2" y="66"/>
                  </a:lnTo>
                  <a:lnTo>
                    <a:pt x="4" y="76"/>
                  </a:lnTo>
                  <a:lnTo>
                    <a:pt x="8" y="87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4" name="Freeform 194"/>
            <p:cNvSpPr>
              <a:spLocks/>
            </p:cNvSpPr>
            <p:nvPr/>
          </p:nvSpPr>
          <p:spPr bwMode="auto">
            <a:xfrm>
              <a:off x="1906" y="2179"/>
              <a:ext cx="120" cy="236"/>
            </a:xfrm>
            <a:custGeom>
              <a:avLst/>
              <a:gdLst/>
              <a:ahLst/>
              <a:cxnLst>
                <a:cxn ang="0">
                  <a:pos x="120" y="233"/>
                </a:cxn>
                <a:cxn ang="0">
                  <a:pos x="103" y="218"/>
                </a:cxn>
                <a:cxn ang="0">
                  <a:pos x="85" y="204"/>
                </a:cxn>
                <a:cxn ang="0">
                  <a:pos x="67" y="189"/>
                </a:cxn>
                <a:cxn ang="0">
                  <a:pos x="50" y="172"/>
                </a:cxn>
                <a:cxn ang="0">
                  <a:pos x="33" y="153"/>
                </a:cxn>
                <a:cxn ang="0">
                  <a:pos x="20" y="131"/>
                </a:cxn>
                <a:cxn ang="0">
                  <a:pos x="9" y="106"/>
                </a:cxn>
                <a:cxn ang="0">
                  <a:pos x="2" y="80"/>
                </a:cxn>
                <a:cxn ang="0">
                  <a:pos x="0" y="48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2" y="12"/>
                </a:cxn>
                <a:cxn ang="0">
                  <a:pos x="7" y="9"/>
                </a:cxn>
                <a:cxn ang="0">
                  <a:pos x="16" y="6"/>
                </a:cxn>
                <a:cxn ang="0">
                  <a:pos x="27" y="4"/>
                </a:cxn>
                <a:cxn ang="0">
                  <a:pos x="41" y="2"/>
                </a:cxn>
                <a:cxn ang="0">
                  <a:pos x="53" y="0"/>
                </a:cxn>
                <a:cxn ang="0">
                  <a:pos x="71" y="0"/>
                </a:cxn>
                <a:cxn ang="0">
                  <a:pos x="85" y="4"/>
                </a:cxn>
                <a:cxn ang="0">
                  <a:pos x="101" y="9"/>
                </a:cxn>
                <a:cxn ang="0">
                  <a:pos x="115" y="20"/>
                </a:cxn>
                <a:cxn ang="0">
                  <a:pos x="120" y="233"/>
                </a:cxn>
              </a:cxnLst>
              <a:rect l="0" t="0" r="r" b="b"/>
              <a:pathLst>
                <a:path w="121" h="234">
                  <a:moveTo>
                    <a:pt x="120" y="233"/>
                  </a:moveTo>
                  <a:lnTo>
                    <a:pt x="103" y="218"/>
                  </a:lnTo>
                  <a:lnTo>
                    <a:pt x="85" y="204"/>
                  </a:lnTo>
                  <a:lnTo>
                    <a:pt x="67" y="189"/>
                  </a:lnTo>
                  <a:lnTo>
                    <a:pt x="50" y="172"/>
                  </a:lnTo>
                  <a:lnTo>
                    <a:pt x="33" y="153"/>
                  </a:lnTo>
                  <a:lnTo>
                    <a:pt x="20" y="131"/>
                  </a:lnTo>
                  <a:lnTo>
                    <a:pt x="9" y="106"/>
                  </a:lnTo>
                  <a:lnTo>
                    <a:pt x="2" y="80"/>
                  </a:lnTo>
                  <a:lnTo>
                    <a:pt x="0" y="48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" y="12"/>
                  </a:lnTo>
                  <a:lnTo>
                    <a:pt x="7" y="9"/>
                  </a:lnTo>
                  <a:lnTo>
                    <a:pt x="16" y="6"/>
                  </a:lnTo>
                  <a:lnTo>
                    <a:pt x="27" y="4"/>
                  </a:lnTo>
                  <a:lnTo>
                    <a:pt x="41" y="2"/>
                  </a:lnTo>
                  <a:lnTo>
                    <a:pt x="53" y="0"/>
                  </a:lnTo>
                  <a:lnTo>
                    <a:pt x="71" y="0"/>
                  </a:lnTo>
                  <a:lnTo>
                    <a:pt x="85" y="4"/>
                  </a:lnTo>
                  <a:lnTo>
                    <a:pt x="101" y="9"/>
                  </a:lnTo>
                  <a:lnTo>
                    <a:pt x="115" y="20"/>
                  </a:lnTo>
                  <a:lnTo>
                    <a:pt x="120" y="233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5" name="Freeform 195"/>
            <p:cNvSpPr>
              <a:spLocks/>
            </p:cNvSpPr>
            <p:nvPr/>
          </p:nvSpPr>
          <p:spPr bwMode="auto">
            <a:xfrm>
              <a:off x="1906" y="2179"/>
              <a:ext cx="120" cy="236"/>
            </a:xfrm>
            <a:custGeom>
              <a:avLst/>
              <a:gdLst/>
              <a:ahLst/>
              <a:cxnLst>
                <a:cxn ang="0">
                  <a:pos x="120" y="233"/>
                </a:cxn>
                <a:cxn ang="0">
                  <a:pos x="103" y="218"/>
                </a:cxn>
                <a:cxn ang="0">
                  <a:pos x="85" y="204"/>
                </a:cxn>
                <a:cxn ang="0">
                  <a:pos x="67" y="189"/>
                </a:cxn>
                <a:cxn ang="0">
                  <a:pos x="50" y="172"/>
                </a:cxn>
                <a:cxn ang="0">
                  <a:pos x="33" y="153"/>
                </a:cxn>
                <a:cxn ang="0">
                  <a:pos x="20" y="131"/>
                </a:cxn>
                <a:cxn ang="0">
                  <a:pos x="9" y="106"/>
                </a:cxn>
                <a:cxn ang="0">
                  <a:pos x="2" y="80"/>
                </a:cxn>
                <a:cxn ang="0">
                  <a:pos x="0" y="48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2" y="12"/>
                </a:cxn>
                <a:cxn ang="0">
                  <a:pos x="7" y="9"/>
                </a:cxn>
                <a:cxn ang="0">
                  <a:pos x="16" y="6"/>
                </a:cxn>
                <a:cxn ang="0">
                  <a:pos x="27" y="4"/>
                </a:cxn>
                <a:cxn ang="0">
                  <a:pos x="41" y="2"/>
                </a:cxn>
                <a:cxn ang="0">
                  <a:pos x="53" y="0"/>
                </a:cxn>
                <a:cxn ang="0">
                  <a:pos x="71" y="0"/>
                </a:cxn>
                <a:cxn ang="0">
                  <a:pos x="85" y="4"/>
                </a:cxn>
                <a:cxn ang="0">
                  <a:pos x="101" y="9"/>
                </a:cxn>
                <a:cxn ang="0">
                  <a:pos x="115" y="20"/>
                </a:cxn>
              </a:cxnLst>
              <a:rect l="0" t="0" r="r" b="b"/>
              <a:pathLst>
                <a:path w="121" h="234">
                  <a:moveTo>
                    <a:pt x="120" y="233"/>
                  </a:moveTo>
                  <a:lnTo>
                    <a:pt x="103" y="218"/>
                  </a:lnTo>
                  <a:lnTo>
                    <a:pt x="85" y="204"/>
                  </a:lnTo>
                  <a:lnTo>
                    <a:pt x="67" y="189"/>
                  </a:lnTo>
                  <a:lnTo>
                    <a:pt x="50" y="172"/>
                  </a:lnTo>
                  <a:lnTo>
                    <a:pt x="33" y="153"/>
                  </a:lnTo>
                  <a:lnTo>
                    <a:pt x="20" y="131"/>
                  </a:lnTo>
                  <a:lnTo>
                    <a:pt x="9" y="106"/>
                  </a:lnTo>
                  <a:lnTo>
                    <a:pt x="2" y="80"/>
                  </a:lnTo>
                  <a:lnTo>
                    <a:pt x="0" y="48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" y="12"/>
                  </a:lnTo>
                  <a:lnTo>
                    <a:pt x="7" y="9"/>
                  </a:lnTo>
                  <a:lnTo>
                    <a:pt x="16" y="6"/>
                  </a:lnTo>
                  <a:lnTo>
                    <a:pt x="27" y="4"/>
                  </a:lnTo>
                  <a:lnTo>
                    <a:pt x="41" y="2"/>
                  </a:lnTo>
                  <a:lnTo>
                    <a:pt x="53" y="0"/>
                  </a:lnTo>
                  <a:lnTo>
                    <a:pt x="71" y="0"/>
                  </a:lnTo>
                  <a:lnTo>
                    <a:pt x="85" y="4"/>
                  </a:lnTo>
                  <a:lnTo>
                    <a:pt x="101" y="9"/>
                  </a:lnTo>
                  <a:lnTo>
                    <a:pt x="115" y="2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6" name="Freeform 196"/>
            <p:cNvSpPr>
              <a:spLocks/>
            </p:cNvSpPr>
            <p:nvPr/>
          </p:nvSpPr>
          <p:spPr bwMode="auto">
            <a:xfrm>
              <a:off x="1916" y="1809"/>
              <a:ext cx="110" cy="365"/>
            </a:xfrm>
            <a:custGeom>
              <a:avLst/>
              <a:gdLst/>
              <a:ahLst/>
              <a:cxnLst>
                <a:cxn ang="0">
                  <a:pos x="80" y="362"/>
                </a:cxn>
                <a:cxn ang="0">
                  <a:pos x="71" y="352"/>
                </a:cxn>
                <a:cxn ang="0">
                  <a:pos x="61" y="341"/>
                </a:cxn>
                <a:cxn ang="0">
                  <a:pos x="50" y="332"/>
                </a:cxn>
                <a:cxn ang="0">
                  <a:pos x="40" y="322"/>
                </a:cxn>
                <a:cxn ang="0">
                  <a:pos x="29" y="309"/>
                </a:cxn>
                <a:cxn ang="0">
                  <a:pos x="20" y="294"/>
                </a:cxn>
                <a:cxn ang="0">
                  <a:pos x="13" y="276"/>
                </a:cxn>
                <a:cxn ang="0">
                  <a:pos x="6" y="253"/>
                </a:cxn>
                <a:cxn ang="0">
                  <a:pos x="2" y="225"/>
                </a:cxn>
                <a:cxn ang="0">
                  <a:pos x="0" y="193"/>
                </a:cxn>
                <a:cxn ang="0">
                  <a:pos x="0" y="193"/>
                </a:cxn>
                <a:cxn ang="0">
                  <a:pos x="0" y="159"/>
                </a:cxn>
                <a:cxn ang="0">
                  <a:pos x="2" y="130"/>
                </a:cxn>
                <a:cxn ang="0">
                  <a:pos x="8" y="107"/>
                </a:cxn>
                <a:cxn ang="0">
                  <a:pos x="16" y="86"/>
                </a:cxn>
                <a:cxn ang="0">
                  <a:pos x="25" y="67"/>
                </a:cxn>
                <a:cxn ang="0">
                  <a:pos x="34" y="50"/>
                </a:cxn>
                <a:cxn ang="0">
                  <a:pos x="44" y="37"/>
                </a:cxn>
                <a:cxn ang="0">
                  <a:pos x="52" y="23"/>
                </a:cxn>
                <a:cxn ang="0">
                  <a:pos x="63" y="13"/>
                </a:cxn>
                <a:cxn ang="0">
                  <a:pos x="69" y="0"/>
                </a:cxn>
                <a:cxn ang="0">
                  <a:pos x="69" y="0"/>
                </a:cxn>
                <a:cxn ang="0">
                  <a:pos x="69" y="2"/>
                </a:cxn>
                <a:cxn ang="0">
                  <a:pos x="71" y="6"/>
                </a:cxn>
                <a:cxn ang="0">
                  <a:pos x="76" y="13"/>
                </a:cxn>
                <a:cxn ang="0">
                  <a:pos x="80" y="20"/>
                </a:cxn>
                <a:cxn ang="0">
                  <a:pos x="84" y="34"/>
                </a:cxn>
                <a:cxn ang="0">
                  <a:pos x="89" y="46"/>
                </a:cxn>
                <a:cxn ang="0">
                  <a:pos x="92" y="59"/>
                </a:cxn>
                <a:cxn ang="0">
                  <a:pos x="99" y="75"/>
                </a:cxn>
                <a:cxn ang="0">
                  <a:pos x="103" y="92"/>
                </a:cxn>
                <a:cxn ang="0">
                  <a:pos x="108" y="107"/>
                </a:cxn>
                <a:cxn ang="0">
                  <a:pos x="80" y="362"/>
                </a:cxn>
              </a:cxnLst>
              <a:rect l="0" t="0" r="r" b="b"/>
              <a:pathLst>
                <a:path w="109" h="363">
                  <a:moveTo>
                    <a:pt x="80" y="362"/>
                  </a:moveTo>
                  <a:lnTo>
                    <a:pt x="71" y="352"/>
                  </a:lnTo>
                  <a:lnTo>
                    <a:pt x="61" y="341"/>
                  </a:lnTo>
                  <a:lnTo>
                    <a:pt x="50" y="332"/>
                  </a:lnTo>
                  <a:lnTo>
                    <a:pt x="40" y="322"/>
                  </a:lnTo>
                  <a:lnTo>
                    <a:pt x="29" y="309"/>
                  </a:lnTo>
                  <a:lnTo>
                    <a:pt x="20" y="294"/>
                  </a:lnTo>
                  <a:lnTo>
                    <a:pt x="13" y="276"/>
                  </a:lnTo>
                  <a:lnTo>
                    <a:pt x="6" y="253"/>
                  </a:lnTo>
                  <a:lnTo>
                    <a:pt x="2" y="225"/>
                  </a:lnTo>
                  <a:lnTo>
                    <a:pt x="0" y="193"/>
                  </a:lnTo>
                  <a:lnTo>
                    <a:pt x="0" y="193"/>
                  </a:lnTo>
                  <a:lnTo>
                    <a:pt x="0" y="159"/>
                  </a:lnTo>
                  <a:lnTo>
                    <a:pt x="2" y="130"/>
                  </a:lnTo>
                  <a:lnTo>
                    <a:pt x="8" y="107"/>
                  </a:lnTo>
                  <a:lnTo>
                    <a:pt x="16" y="86"/>
                  </a:lnTo>
                  <a:lnTo>
                    <a:pt x="25" y="67"/>
                  </a:lnTo>
                  <a:lnTo>
                    <a:pt x="34" y="50"/>
                  </a:lnTo>
                  <a:lnTo>
                    <a:pt x="44" y="37"/>
                  </a:lnTo>
                  <a:lnTo>
                    <a:pt x="52" y="23"/>
                  </a:lnTo>
                  <a:lnTo>
                    <a:pt x="63" y="13"/>
                  </a:lnTo>
                  <a:lnTo>
                    <a:pt x="69" y="0"/>
                  </a:lnTo>
                  <a:lnTo>
                    <a:pt x="69" y="0"/>
                  </a:lnTo>
                  <a:lnTo>
                    <a:pt x="69" y="2"/>
                  </a:lnTo>
                  <a:lnTo>
                    <a:pt x="71" y="6"/>
                  </a:lnTo>
                  <a:lnTo>
                    <a:pt x="76" y="13"/>
                  </a:lnTo>
                  <a:lnTo>
                    <a:pt x="80" y="20"/>
                  </a:lnTo>
                  <a:lnTo>
                    <a:pt x="84" y="34"/>
                  </a:lnTo>
                  <a:lnTo>
                    <a:pt x="89" y="46"/>
                  </a:lnTo>
                  <a:lnTo>
                    <a:pt x="92" y="59"/>
                  </a:lnTo>
                  <a:lnTo>
                    <a:pt x="99" y="75"/>
                  </a:lnTo>
                  <a:lnTo>
                    <a:pt x="103" y="92"/>
                  </a:lnTo>
                  <a:lnTo>
                    <a:pt x="108" y="107"/>
                  </a:lnTo>
                  <a:lnTo>
                    <a:pt x="80" y="362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7" name="Freeform 197"/>
            <p:cNvSpPr>
              <a:spLocks/>
            </p:cNvSpPr>
            <p:nvPr/>
          </p:nvSpPr>
          <p:spPr bwMode="auto">
            <a:xfrm>
              <a:off x="1916" y="1809"/>
              <a:ext cx="110" cy="365"/>
            </a:xfrm>
            <a:custGeom>
              <a:avLst/>
              <a:gdLst/>
              <a:ahLst/>
              <a:cxnLst>
                <a:cxn ang="0">
                  <a:pos x="80" y="362"/>
                </a:cxn>
                <a:cxn ang="0">
                  <a:pos x="71" y="352"/>
                </a:cxn>
                <a:cxn ang="0">
                  <a:pos x="61" y="341"/>
                </a:cxn>
                <a:cxn ang="0">
                  <a:pos x="50" y="332"/>
                </a:cxn>
                <a:cxn ang="0">
                  <a:pos x="40" y="322"/>
                </a:cxn>
                <a:cxn ang="0">
                  <a:pos x="29" y="309"/>
                </a:cxn>
                <a:cxn ang="0">
                  <a:pos x="20" y="294"/>
                </a:cxn>
                <a:cxn ang="0">
                  <a:pos x="13" y="276"/>
                </a:cxn>
                <a:cxn ang="0">
                  <a:pos x="6" y="253"/>
                </a:cxn>
                <a:cxn ang="0">
                  <a:pos x="2" y="225"/>
                </a:cxn>
                <a:cxn ang="0">
                  <a:pos x="0" y="193"/>
                </a:cxn>
                <a:cxn ang="0">
                  <a:pos x="0" y="193"/>
                </a:cxn>
                <a:cxn ang="0">
                  <a:pos x="0" y="159"/>
                </a:cxn>
                <a:cxn ang="0">
                  <a:pos x="2" y="130"/>
                </a:cxn>
                <a:cxn ang="0">
                  <a:pos x="8" y="107"/>
                </a:cxn>
                <a:cxn ang="0">
                  <a:pos x="16" y="86"/>
                </a:cxn>
                <a:cxn ang="0">
                  <a:pos x="25" y="67"/>
                </a:cxn>
                <a:cxn ang="0">
                  <a:pos x="34" y="50"/>
                </a:cxn>
                <a:cxn ang="0">
                  <a:pos x="44" y="37"/>
                </a:cxn>
                <a:cxn ang="0">
                  <a:pos x="52" y="23"/>
                </a:cxn>
                <a:cxn ang="0">
                  <a:pos x="63" y="13"/>
                </a:cxn>
                <a:cxn ang="0">
                  <a:pos x="69" y="0"/>
                </a:cxn>
                <a:cxn ang="0">
                  <a:pos x="69" y="0"/>
                </a:cxn>
                <a:cxn ang="0">
                  <a:pos x="69" y="2"/>
                </a:cxn>
                <a:cxn ang="0">
                  <a:pos x="71" y="6"/>
                </a:cxn>
                <a:cxn ang="0">
                  <a:pos x="76" y="13"/>
                </a:cxn>
                <a:cxn ang="0">
                  <a:pos x="80" y="20"/>
                </a:cxn>
                <a:cxn ang="0">
                  <a:pos x="84" y="34"/>
                </a:cxn>
                <a:cxn ang="0">
                  <a:pos x="89" y="46"/>
                </a:cxn>
                <a:cxn ang="0">
                  <a:pos x="92" y="59"/>
                </a:cxn>
                <a:cxn ang="0">
                  <a:pos x="99" y="75"/>
                </a:cxn>
                <a:cxn ang="0">
                  <a:pos x="103" y="92"/>
                </a:cxn>
                <a:cxn ang="0">
                  <a:pos x="108" y="107"/>
                </a:cxn>
              </a:cxnLst>
              <a:rect l="0" t="0" r="r" b="b"/>
              <a:pathLst>
                <a:path w="109" h="363">
                  <a:moveTo>
                    <a:pt x="80" y="362"/>
                  </a:moveTo>
                  <a:lnTo>
                    <a:pt x="71" y="352"/>
                  </a:lnTo>
                  <a:lnTo>
                    <a:pt x="61" y="341"/>
                  </a:lnTo>
                  <a:lnTo>
                    <a:pt x="50" y="332"/>
                  </a:lnTo>
                  <a:lnTo>
                    <a:pt x="40" y="322"/>
                  </a:lnTo>
                  <a:lnTo>
                    <a:pt x="29" y="309"/>
                  </a:lnTo>
                  <a:lnTo>
                    <a:pt x="20" y="294"/>
                  </a:lnTo>
                  <a:lnTo>
                    <a:pt x="13" y="276"/>
                  </a:lnTo>
                  <a:lnTo>
                    <a:pt x="6" y="253"/>
                  </a:lnTo>
                  <a:lnTo>
                    <a:pt x="2" y="225"/>
                  </a:lnTo>
                  <a:lnTo>
                    <a:pt x="0" y="193"/>
                  </a:lnTo>
                  <a:lnTo>
                    <a:pt x="0" y="193"/>
                  </a:lnTo>
                  <a:lnTo>
                    <a:pt x="0" y="159"/>
                  </a:lnTo>
                  <a:lnTo>
                    <a:pt x="2" y="130"/>
                  </a:lnTo>
                  <a:lnTo>
                    <a:pt x="8" y="107"/>
                  </a:lnTo>
                  <a:lnTo>
                    <a:pt x="16" y="86"/>
                  </a:lnTo>
                  <a:lnTo>
                    <a:pt x="25" y="67"/>
                  </a:lnTo>
                  <a:lnTo>
                    <a:pt x="34" y="50"/>
                  </a:lnTo>
                  <a:lnTo>
                    <a:pt x="44" y="37"/>
                  </a:lnTo>
                  <a:lnTo>
                    <a:pt x="52" y="23"/>
                  </a:lnTo>
                  <a:lnTo>
                    <a:pt x="63" y="13"/>
                  </a:lnTo>
                  <a:lnTo>
                    <a:pt x="69" y="0"/>
                  </a:lnTo>
                  <a:lnTo>
                    <a:pt x="69" y="0"/>
                  </a:lnTo>
                  <a:lnTo>
                    <a:pt x="69" y="2"/>
                  </a:lnTo>
                  <a:lnTo>
                    <a:pt x="71" y="6"/>
                  </a:lnTo>
                  <a:lnTo>
                    <a:pt x="76" y="13"/>
                  </a:lnTo>
                  <a:lnTo>
                    <a:pt x="80" y="20"/>
                  </a:lnTo>
                  <a:lnTo>
                    <a:pt x="84" y="34"/>
                  </a:lnTo>
                  <a:lnTo>
                    <a:pt x="89" y="46"/>
                  </a:lnTo>
                  <a:lnTo>
                    <a:pt x="92" y="59"/>
                  </a:lnTo>
                  <a:lnTo>
                    <a:pt x="99" y="75"/>
                  </a:lnTo>
                  <a:lnTo>
                    <a:pt x="103" y="92"/>
                  </a:lnTo>
                  <a:lnTo>
                    <a:pt x="108" y="107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8" name="Freeform 198"/>
            <p:cNvSpPr>
              <a:spLocks/>
            </p:cNvSpPr>
            <p:nvPr/>
          </p:nvSpPr>
          <p:spPr bwMode="auto">
            <a:xfrm>
              <a:off x="1969" y="1637"/>
              <a:ext cx="110" cy="321"/>
            </a:xfrm>
            <a:custGeom>
              <a:avLst/>
              <a:gdLst/>
              <a:ahLst/>
              <a:cxnLst>
                <a:cxn ang="0">
                  <a:pos x="34" y="318"/>
                </a:cxn>
                <a:cxn ang="0">
                  <a:pos x="23" y="292"/>
                </a:cxn>
                <a:cxn ang="0">
                  <a:pos x="15" y="267"/>
                </a:cxn>
                <a:cxn ang="0">
                  <a:pos x="8" y="242"/>
                </a:cxn>
                <a:cxn ang="0">
                  <a:pos x="2" y="216"/>
                </a:cxn>
                <a:cxn ang="0">
                  <a:pos x="0" y="191"/>
                </a:cxn>
                <a:cxn ang="0">
                  <a:pos x="0" y="168"/>
                </a:cxn>
                <a:cxn ang="0">
                  <a:pos x="0" y="145"/>
                </a:cxn>
                <a:cxn ang="0">
                  <a:pos x="2" y="126"/>
                </a:cxn>
                <a:cxn ang="0">
                  <a:pos x="8" y="106"/>
                </a:cxn>
                <a:cxn ang="0">
                  <a:pos x="15" y="88"/>
                </a:cxn>
                <a:cxn ang="0">
                  <a:pos x="15" y="88"/>
                </a:cxn>
                <a:cxn ang="0">
                  <a:pos x="23" y="75"/>
                </a:cxn>
                <a:cxn ang="0">
                  <a:pos x="29" y="60"/>
                </a:cxn>
                <a:cxn ang="0">
                  <a:pos x="38" y="50"/>
                </a:cxn>
                <a:cxn ang="0">
                  <a:pos x="45" y="39"/>
                </a:cxn>
                <a:cxn ang="0">
                  <a:pos x="50" y="30"/>
                </a:cxn>
                <a:cxn ang="0">
                  <a:pos x="57" y="23"/>
                </a:cxn>
                <a:cxn ang="0">
                  <a:pos x="63" y="16"/>
                </a:cxn>
                <a:cxn ang="0">
                  <a:pos x="72" y="9"/>
                </a:cxn>
                <a:cxn ang="0">
                  <a:pos x="78" y="4"/>
                </a:cxn>
                <a:cxn ang="0">
                  <a:pos x="86" y="0"/>
                </a:cxn>
                <a:cxn ang="0">
                  <a:pos x="86" y="0"/>
                </a:cxn>
                <a:cxn ang="0">
                  <a:pos x="86" y="2"/>
                </a:cxn>
                <a:cxn ang="0">
                  <a:pos x="89" y="5"/>
                </a:cxn>
                <a:cxn ang="0">
                  <a:pos x="91" y="14"/>
                </a:cxn>
                <a:cxn ang="0">
                  <a:pos x="95" y="25"/>
                </a:cxn>
                <a:cxn ang="0">
                  <a:pos x="99" y="35"/>
                </a:cxn>
                <a:cxn ang="0">
                  <a:pos x="101" y="48"/>
                </a:cxn>
                <a:cxn ang="0">
                  <a:pos x="105" y="60"/>
                </a:cxn>
                <a:cxn ang="0">
                  <a:pos x="107" y="75"/>
                </a:cxn>
                <a:cxn ang="0">
                  <a:pos x="110" y="88"/>
                </a:cxn>
                <a:cxn ang="0">
                  <a:pos x="107" y="101"/>
                </a:cxn>
                <a:cxn ang="0">
                  <a:pos x="34" y="318"/>
                </a:cxn>
              </a:cxnLst>
              <a:rect l="0" t="0" r="r" b="b"/>
              <a:pathLst>
                <a:path w="111" h="319">
                  <a:moveTo>
                    <a:pt x="34" y="318"/>
                  </a:moveTo>
                  <a:lnTo>
                    <a:pt x="23" y="292"/>
                  </a:lnTo>
                  <a:lnTo>
                    <a:pt x="15" y="267"/>
                  </a:lnTo>
                  <a:lnTo>
                    <a:pt x="8" y="242"/>
                  </a:lnTo>
                  <a:lnTo>
                    <a:pt x="2" y="216"/>
                  </a:lnTo>
                  <a:lnTo>
                    <a:pt x="0" y="191"/>
                  </a:lnTo>
                  <a:lnTo>
                    <a:pt x="0" y="168"/>
                  </a:lnTo>
                  <a:lnTo>
                    <a:pt x="0" y="145"/>
                  </a:lnTo>
                  <a:lnTo>
                    <a:pt x="2" y="126"/>
                  </a:lnTo>
                  <a:lnTo>
                    <a:pt x="8" y="106"/>
                  </a:lnTo>
                  <a:lnTo>
                    <a:pt x="15" y="88"/>
                  </a:lnTo>
                  <a:lnTo>
                    <a:pt x="15" y="88"/>
                  </a:lnTo>
                  <a:lnTo>
                    <a:pt x="23" y="75"/>
                  </a:lnTo>
                  <a:lnTo>
                    <a:pt x="29" y="60"/>
                  </a:lnTo>
                  <a:lnTo>
                    <a:pt x="38" y="50"/>
                  </a:lnTo>
                  <a:lnTo>
                    <a:pt x="45" y="39"/>
                  </a:lnTo>
                  <a:lnTo>
                    <a:pt x="50" y="30"/>
                  </a:lnTo>
                  <a:lnTo>
                    <a:pt x="57" y="23"/>
                  </a:lnTo>
                  <a:lnTo>
                    <a:pt x="63" y="16"/>
                  </a:lnTo>
                  <a:lnTo>
                    <a:pt x="72" y="9"/>
                  </a:lnTo>
                  <a:lnTo>
                    <a:pt x="78" y="4"/>
                  </a:lnTo>
                  <a:lnTo>
                    <a:pt x="86" y="0"/>
                  </a:lnTo>
                  <a:lnTo>
                    <a:pt x="86" y="0"/>
                  </a:lnTo>
                  <a:lnTo>
                    <a:pt x="86" y="2"/>
                  </a:lnTo>
                  <a:lnTo>
                    <a:pt x="89" y="5"/>
                  </a:lnTo>
                  <a:lnTo>
                    <a:pt x="91" y="14"/>
                  </a:lnTo>
                  <a:lnTo>
                    <a:pt x="95" y="25"/>
                  </a:lnTo>
                  <a:lnTo>
                    <a:pt x="99" y="35"/>
                  </a:lnTo>
                  <a:lnTo>
                    <a:pt x="101" y="48"/>
                  </a:lnTo>
                  <a:lnTo>
                    <a:pt x="105" y="60"/>
                  </a:lnTo>
                  <a:lnTo>
                    <a:pt x="107" y="75"/>
                  </a:lnTo>
                  <a:lnTo>
                    <a:pt x="110" y="88"/>
                  </a:lnTo>
                  <a:lnTo>
                    <a:pt x="107" y="101"/>
                  </a:lnTo>
                  <a:lnTo>
                    <a:pt x="34" y="318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9" name="Freeform 199"/>
            <p:cNvSpPr>
              <a:spLocks/>
            </p:cNvSpPr>
            <p:nvPr/>
          </p:nvSpPr>
          <p:spPr bwMode="auto">
            <a:xfrm>
              <a:off x="1969" y="1637"/>
              <a:ext cx="110" cy="321"/>
            </a:xfrm>
            <a:custGeom>
              <a:avLst/>
              <a:gdLst/>
              <a:ahLst/>
              <a:cxnLst>
                <a:cxn ang="0">
                  <a:pos x="34" y="318"/>
                </a:cxn>
                <a:cxn ang="0">
                  <a:pos x="23" y="292"/>
                </a:cxn>
                <a:cxn ang="0">
                  <a:pos x="15" y="267"/>
                </a:cxn>
                <a:cxn ang="0">
                  <a:pos x="8" y="242"/>
                </a:cxn>
                <a:cxn ang="0">
                  <a:pos x="2" y="216"/>
                </a:cxn>
                <a:cxn ang="0">
                  <a:pos x="0" y="191"/>
                </a:cxn>
                <a:cxn ang="0">
                  <a:pos x="0" y="168"/>
                </a:cxn>
                <a:cxn ang="0">
                  <a:pos x="0" y="145"/>
                </a:cxn>
                <a:cxn ang="0">
                  <a:pos x="2" y="126"/>
                </a:cxn>
                <a:cxn ang="0">
                  <a:pos x="8" y="106"/>
                </a:cxn>
                <a:cxn ang="0">
                  <a:pos x="15" y="88"/>
                </a:cxn>
                <a:cxn ang="0">
                  <a:pos x="15" y="88"/>
                </a:cxn>
                <a:cxn ang="0">
                  <a:pos x="23" y="75"/>
                </a:cxn>
                <a:cxn ang="0">
                  <a:pos x="29" y="60"/>
                </a:cxn>
                <a:cxn ang="0">
                  <a:pos x="38" y="50"/>
                </a:cxn>
                <a:cxn ang="0">
                  <a:pos x="45" y="39"/>
                </a:cxn>
                <a:cxn ang="0">
                  <a:pos x="50" y="30"/>
                </a:cxn>
                <a:cxn ang="0">
                  <a:pos x="57" y="23"/>
                </a:cxn>
                <a:cxn ang="0">
                  <a:pos x="63" y="16"/>
                </a:cxn>
                <a:cxn ang="0">
                  <a:pos x="72" y="9"/>
                </a:cxn>
                <a:cxn ang="0">
                  <a:pos x="78" y="4"/>
                </a:cxn>
                <a:cxn ang="0">
                  <a:pos x="86" y="0"/>
                </a:cxn>
                <a:cxn ang="0">
                  <a:pos x="86" y="0"/>
                </a:cxn>
                <a:cxn ang="0">
                  <a:pos x="86" y="2"/>
                </a:cxn>
                <a:cxn ang="0">
                  <a:pos x="89" y="5"/>
                </a:cxn>
                <a:cxn ang="0">
                  <a:pos x="91" y="14"/>
                </a:cxn>
                <a:cxn ang="0">
                  <a:pos x="95" y="25"/>
                </a:cxn>
                <a:cxn ang="0">
                  <a:pos x="99" y="35"/>
                </a:cxn>
                <a:cxn ang="0">
                  <a:pos x="101" y="48"/>
                </a:cxn>
                <a:cxn ang="0">
                  <a:pos x="105" y="60"/>
                </a:cxn>
                <a:cxn ang="0">
                  <a:pos x="107" y="75"/>
                </a:cxn>
                <a:cxn ang="0">
                  <a:pos x="110" y="88"/>
                </a:cxn>
                <a:cxn ang="0">
                  <a:pos x="107" y="101"/>
                </a:cxn>
              </a:cxnLst>
              <a:rect l="0" t="0" r="r" b="b"/>
              <a:pathLst>
                <a:path w="111" h="319">
                  <a:moveTo>
                    <a:pt x="34" y="318"/>
                  </a:moveTo>
                  <a:lnTo>
                    <a:pt x="23" y="292"/>
                  </a:lnTo>
                  <a:lnTo>
                    <a:pt x="15" y="267"/>
                  </a:lnTo>
                  <a:lnTo>
                    <a:pt x="8" y="242"/>
                  </a:lnTo>
                  <a:lnTo>
                    <a:pt x="2" y="216"/>
                  </a:lnTo>
                  <a:lnTo>
                    <a:pt x="0" y="191"/>
                  </a:lnTo>
                  <a:lnTo>
                    <a:pt x="0" y="168"/>
                  </a:lnTo>
                  <a:lnTo>
                    <a:pt x="0" y="145"/>
                  </a:lnTo>
                  <a:lnTo>
                    <a:pt x="2" y="126"/>
                  </a:lnTo>
                  <a:lnTo>
                    <a:pt x="8" y="106"/>
                  </a:lnTo>
                  <a:lnTo>
                    <a:pt x="15" y="88"/>
                  </a:lnTo>
                  <a:lnTo>
                    <a:pt x="15" y="88"/>
                  </a:lnTo>
                  <a:lnTo>
                    <a:pt x="23" y="75"/>
                  </a:lnTo>
                  <a:lnTo>
                    <a:pt x="29" y="60"/>
                  </a:lnTo>
                  <a:lnTo>
                    <a:pt x="38" y="50"/>
                  </a:lnTo>
                  <a:lnTo>
                    <a:pt x="45" y="39"/>
                  </a:lnTo>
                  <a:lnTo>
                    <a:pt x="50" y="30"/>
                  </a:lnTo>
                  <a:lnTo>
                    <a:pt x="57" y="23"/>
                  </a:lnTo>
                  <a:lnTo>
                    <a:pt x="63" y="16"/>
                  </a:lnTo>
                  <a:lnTo>
                    <a:pt x="72" y="9"/>
                  </a:lnTo>
                  <a:lnTo>
                    <a:pt x="78" y="4"/>
                  </a:lnTo>
                  <a:lnTo>
                    <a:pt x="86" y="0"/>
                  </a:lnTo>
                  <a:lnTo>
                    <a:pt x="86" y="0"/>
                  </a:lnTo>
                  <a:lnTo>
                    <a:pt x="86" y="2"/>
                  </a:lnTo>
                  <a:lnTo>
                    <a:pt x="89" y="5"/>
                  </a:lnTo>
                  <a:lnTo>
                    <a:pt x="91" y="14"/>
                  </a:lnTo>
                  <a:lnTo>
                    <a:pt x="95" y="25"/>
                  </a:lnTo>
                  <a:lnTo>
                    <a:pt x="99" y="35"/>
                  </a:lnTo>
                  <a:lnTo>
                    <a:pt x="101" y="48"/>
                  </a:lnTo>
                  <a:lnTo>
                    <a:pt x="105" y="60"/>
                  </a:lnTo>
                  <a:lnTo>
                    <a:pt x="107" y="75"/>
                  </a:lnTo>
                  <a:lnTo>
                    <a:pt x="110" y="88"/>
                  </a:lnTo>
                  <a:lnTo>
                    <a:pt x="107" y="101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0" name="Freeform 200"/>
            <p:cNvSpPr>
              <a:spLocks/>
            </p:cNvSpPr>
            <p:nvPr/>
          </p:nvSpPr>
          <p:spPr bwMode="auto">
            <a:xfrm>
              <a:off x="2083" y="1486"/>
              <a:ext cx="131" cy="285"/>
            </a:xfrm>
            <a:custGeom>
              <a:avLst/>
              <a:gdLst/>
              <a:ahLst/>
              <a:cxnLst>
                <a:cxn ang="0">
                  <a:pos x="2" y="285"/>
                </a:cxn>
                <a:cxn ang="0">
                  <a:pos x="0" y="267"/>
                </a:cxn>
                <a:cxn ang="0">
                  <a:pos x="0" y="248"/>
                </a:cxn>
                <a:cxn ang="0">
                  <a:pos x="2" y="227"/>
                </a:cxn>
                <a:cxn ang="0">
                  <a:pos x="5" y="206"/>
                </a:cxn>
                <a:cxn ang="0">
                  <a:pos x="12" y="185"/>
                </a:cxn>
                <a:cxn ang="0">
                  <a:pos x="18" y="165"/>
                </a:cxn>
                <a:cxn ang="0">
                  <a:pos x="25" y="143"/>
                </a:cxn>
                <a:cxn ang="0">
                  <a:pos x="30" y="126"/>
                </a:cxn>
                <a:cxn ang="0">
                  <a:pos x="37" y="110"/>
                </a:cxn>
                <a:cxn ang="0">
                  <a:pos x="41" y="96"/>
                </a:cxn>
                <a:cxn ang="0">
                  <a:pos x="41" y="96"/>
                </a:cxn>
                <a:cxn ang="0">
                  <a:pos x="48" y="86"/>
                </a:cxn>
                <a:cxn ang="0">
                  <a:pos x="53" y="73"/>
                </a:cxn>
                <a:cxn ang="0">
                  <a:pos x="62" y="61"/>
                </a:cxn>
                <a:cxn ang="0">
                  <a:pos x="71" y="50"/>
                </a:cxn>
                <a:cxn ang="0">
                  <a:pos x="79" y="38"/>
                </a:cxn>
                <a:cxn ang="0">
                  <a:pos x="90" y="29"/>
                </a:cxn>
                <a:cxn ang="0">
                  <a:pos x="99" y="19"/>
                </a:cxn>
                <a:cxn ang="0">
                  <a:pos x="106" y="11"/>
                </a:cxn>
                <a:cxn ang="0">
                  <a:pos x="113" y="4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122" y="2"/>
                </a:cxn>
                <a:cxn ang="0">
                  <a:pos x="122" y="6"/>
                </a:cxn>
                <a:cxn ang="0">
                  <a:pos x="124" y="13"/>
                </a:cxn>
                <a:cxn ang="0">
                  <a:pos x="126" y="23"/>
                </a:cxn>
                <a:cxn ang="0">
                  <a:pos x="127" y="34"/>
                </a:cxn>
                <a:cxn ang="0">
                  <a:pos x="127" y="44"/>
                </a:cxn>
                <a:cxn ang="0">
                  <a:pos x="130" y="57"/>
                </a:cxn>
                <a:cxn ang="0">
                  <a:pos x="130" y="69"/>
                </a:cxn>
                <a:cxn ang="0">
                  <a:pos x="130" y="82"/>
                </a:cxn>
                <a:cxn ang="0">
                  <a:pos x="127" y="94"/>
                </a:cxn>
                <a:cxn ang="0">
                  <a:pos x="2" y="285"/>
                </a:cxn>
              </a:cxnLst>
              <a:rect l="0" t="0" r="r" b="b"/>
              <a:pathLst>
                <a:path w="131" h="286">
                  <a:moveTo>
                    <a:pt x="2" y="285"/>
                  </a:moveTo>
                  <a:lnTo>
                    <a:pt x="0" y="267"/>
                  </a:lnTo>
                  <a:lnTo>
                    <a:pt x="0" y="248"/>
                  </a:lnTo>
                  <a:lnTo>
                    <a:pt x="2" y="227"/>
                  </a:lnTo>
                  <a:lnTo>
                    <a:pt x="5" y="206"/>
                  </a:lnTo>
                  <a:lnTo>
                    <a:pt x="12" y="185"/>
                  </a:lnTo>
                  <a:lnTo>
                    <a:pt x="18" y="165"/>
                  </a:lnTo>
                  <a:lnTo>
                    <a:pt x="25" y="143"/>
                  </a:lnTo>
                  <a:lnTo>
                    <a:pt x="30" y="126"/>
                  </a:lnTo>
                  <a:lnTo>
                    <a:pt x="37" y="110"/>
                  </a:lnTo>
                  <a:lnTo>
                    <a:pt x="41" y="96"/>
                  </a:lnTo>
                  <a:lnTo>
                    <a:pt x="41" y="96"/>
                  </a:lnTo>
                  <a:lnTo>
                    <a:pt x="48" y="86"/>
                  </a:lnTo>
                  <a:lnTo>
                    <a:pt x="53" y="73"/>
                  </a:lnTo>
                  <a:lnTo>
                    <a:pt x="62" y="61"/>
                  </a:lnTo>
                  <a:lnTo>
                    <a:pt x="71" y="50"/>
                  </a:lnTo>
                  <a:lnTo>
                    <a:pt x="79" y="38"/>
                  </a:lnTo>
                  <a:lnTo>
                    <a:pt x="90" y="29"/>
                  </a:lnTo>
                  <a:lnTo>
                    <a:pt x="99" y="19"/>
                  </a:lnTo>
                  <a:lnTo>
                    <a:pt x="106" y="11"/>
                  </a:lnTo>
                  <a:lnTo>
                    <a:pt x="113" y="4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22" y="2"/>
                  </a:lnTo>
                  <a:lnTo>
                    <a:pt x="122" y="6"/>
                  </a:lnTo>
                  <a:lnTo>
                    <a:pt x="124" y="13"/>
                  </a:lnTo>
                  <a:lnTo>
                    <a:pt x="126" y="23"/>
                  </a:lnTo>
                  <a:lnTo>
                    <a:pt x="127" y="34"/>
                  </a:lnTo>
                  <a:lnTo>
                    <a:pt x="127" y="44"/>
                  </a:lnTo>
                  <a:lnTo>
                    <a:pt x="130" y="57"/>
                  </a:lnTo>
                  <a:lnTo>
                    <a:pt x="130" y="69"/>
                  </a:lnTo>
                  <a:lnTo>
                    <a:pt x="130" y="82"/>
                  </a:lnTo>
                  <a:lnTo>
                    <a:pt x="127" y="94"/>
                  </a:lnTo>
                  <a:lnTo>
                    <a:pt x="2" y="285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1" name="Freeform 201"/>
            <p:cNvSpPr>
              <a:spLocks/>
            </p:cNvSpPr>
            <p:nvPr/>
          </p:nvSpPr>
          <p:spPr bwMode="auto">
            <a:xfrm>
              <a:off x="2083" y="1486"/>
              <a:ext cx="131" cy="285"/>
            </a:xfrm>
            <a:custGeom>
              <a:avLst/>
              <a:gdLst/>
              <a:ahLst/>
              <a:cxnLst>
                <a:cxn ang="0">
                  <a:pos x="2" y="285"/>
                </a:cxn>
                <a:cxn ang="0">
                  <a:pos x="0" y="267"/>
                </a:cxn>
                <a:cxn ang="0">
                  <a:pos x="0" y="248"/>
                </a:cxn>
                <a:cxn ang="0">
                  <a:pos x="2" y="227"/>
                </a:cxn>
                <a:cxn ang="0">
                  <a:pos x="5" y="206"/>
                </a:cxn>
                <a:cxn ang="0">
                  <a:pos x="12" y="185"/>
                </a:cxn>
                <a:cxn ang="0">
                  <a:pos x="18" y="165"/>
                </a:cxn>
                <a:cxn ang="0">
                  <a:pos x="25" y="143"/>
                </a:cxn>
                <a:cxn ang="0">
                  <a:pos x="30" y="126"/>
                </a:cxn>
                <a:cxn ang="0">
                  <a:pos x="37" y="110"/>
                </a:cxn>
                <a:cxn ang="0">
                  <a:pos x="41" y="96"/>
                </a:cxn>
                <a:cxn ang="0">
                  <a:pos x="41" y="96"/>
                </a:cxn>
                <a:cxn ang="0">
                  <a:pos x="48" y="86"/>
                </a:cxn>
                <a:cxn ang="0">
                  <a:pos x="53" y="73"/>
                </a:cxn>
                <a:cxn ang="0">
                  <a:pos x="62" y="61"/>
                </a:cxn>
                <a:cxn ang="0">
                  <a:pos x="71" y="50"/>
                </a:cxn>
                <a:cxn ang="0">
                  <a:pos x="79" y="38"/>
                </a:cxn>
                <a:cxn ang="0">
                  <a:pos x="90" y="29"/>
                </a:cxn>
                <a:cxn ang="0">
                  <a:pos x="99" y="19"/>
                </a:cxn>
                <a:cxn ang="0">
                  <a:pos x="106" y="11"/>
                </a:cxn>
                <a:cxn ang="0">
                  <a:pos x="113" y="4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122" y="2"/>
                </a:cxn>
                <a:cxn ang="0">
                  <a:pos x="122" y="6"/>
                </a:cxn>
                <a:cxn ang="0">
                  <a:pos x="124" y="13"/>
                </a:cxn>
                <a:cxn ang="0">
                  <a:pos x="126" y="23"/>
                </a:cxn>
                <a:cxn ang="0">
                  <a:pos x="127" y="34"/>
                </a:cxn>
                <a:cxn ang="0">
                  <a:pos x="127" y="44"/>
                </a:cxn>
                <a:cxn ang="0">
                  <a:pos x="130" y="57"/>
                </a:cxn>
                <a:cxn ang="0">
                  <a:pos x="130" y="69"/>
                </a:cxn>
                <a:cxn ang="0">
                  <a:pos x="130" y="82"/>
                </a:cxn>
                <a:cxn ang="0">
                  <a:pos x="127" y="94"/>
                </a:cxn>
              </a:cxnLst>
              <a:rect l="0" t="0" r="r" b="b"/>
              <a:pathLst>
                <a:path w="131" h="286">
                  <a:moveTo>
                    <a:pt x="2" y="285"/>
                  </a:moveTo>
                  <a:lnTo>
                    <a:pt x="0" y="267"/>
                  </a:lnTo>
                  <a:lnTo>
                    <a:pt x="0" y="248"/>
                  </a:lnTo>
                  <a:lnTo>
                    <a:pt x="2" y="227"/>
                  </a:lnTo>
                  <a:lnTo>
                    <a:pt x="5" y="206"/>
                  </a:lnTo>
                  <a:lnTo>
                    <a:pt x="12" y="185"/>
                  </a:lnTo>
                  <a:lnTo>
                    <a:pt x="18" y="165"/>
                  </a:lnTo>
                  <a:lnTo>
                    <a:pt x="25" y="143"/>
                  </a:lnTo>
                  <a:lnTo>
                    <a:pt x="30" y="126"/>
                  </a:lnTo>
                  <a:lnTo>
                    <a:pt x="37" y="110"/>
                  </a:lnTo>
                  <a:lnTo>
                    <a:pt x="41" y="96"/>
                  </a:lnTo>
                  <a:lnTo>
                    <a:pt x="41" y="96"/>
                  </a:lnTo>
                  <a:lnTo>
                    <a:pt x="48" y="86"/>
                  </a:lnTo>
                  <a:lnTo>
                    <a:pt x="53" y="73"/>
                  </a:lnTo>
                  <a:lnTo>
                    <a:pt x="62" y="61"/>
                  </a:lnTo>
                  <a:lnTo>
                    <a:pt x="71" y="50"/>
                  </a:lnTo>
                  <a:lnTo>
                    <a:pt x="79" y="38"/>
                  </a:lnTo>
                  <a:lnTo>
                    <a:pt x="90" y="29"/>
                  </a:lnTo>
                  <a:lnTo>
                    <a:pt x="99" y="19"/>
                  </a:lnTo>
                  <a:lnTo>
                    <a:pt x="106" y="11"/>
                  </a:lnTo>
                  <a:lnTo>
                    <a:pt x="113" y="4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22" y="2"/>
                  </a:lnTo>
                  <a:lnTo>
                    <a:pt x="122" y="6"/>
                  </a:lnTo>
                  <a:lnTo>
                    <a:pt x="124" y="13"/>
                  </a:lnTo>
                  <a:lnTo>
                    <a:pt x="126" y="23"/>
                  </a:lnTo>
                  <a:lnTo>
                    <a:pt x="127" y="34"/>
                  </a:lnTo>
                  <a:lnTo>
                    <a:pt x="127" y="44"/>
                  </a:lnTo>
                  <a:lnTo>
                    <a:pt x="130" y="57"/>
                  </a:lnTo>
                  <a:lnTo>
                    <a:pt x="130" y="69"/>
                  </a:lnTo>
                  <a:lnTo>
                    <a:pt x="130" y="82"/>
                  </a:lnTo>
                  <a:lnTo>
                    <a:pt x="127" y="94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2" name="Freeform 202"/>
            <p:cNvSpPr>
              <a:spLocks/>
            </p:cNvSpPr>
            <p:nvPr/>
          </p:nvSpPr>
          <p:spPr bwMode="auto">
            <a:xfrm>
              <a:off x="2188" y="1385"/>
              <a:ext cx="134" cy="2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2" y="202"/>
                </a:cxn>
                <a:cxn ang="0">
                  <a:pos x="4" y="186"/>
                </a:cxn>
                <a:cxn ang="0">
                  <a:pos x="6" y="167"/>
                </a:cxn>
                <a:cxn ang="0">
                  <a:pos x="8" y="147"/>
                </a:cxn>
                <a:cxn ang="0">
                  <a:pos x="13" y="131"/>
                </a:cxn>
                <a:cxn ang="0">
                  <a:pos x="19" y="112"/>
                </a:cxn>
                <a:cxn ang="0">
                  <a:pos x="25" y="96"/>
                </a:cxn>
                <a:cxn ang="0">
                  <a:pos x="31" y="81"/>
                </a:cxn>
                <a:cxn ang="0">
                  <a:pos x="38" y="69"/>
                </a:cxn>
                <a:cxn ang="0">
                  <a:pos x="47" y="58"/>
                </a:cxn>
                <a:cxn ang="0">
                  <a:pos x="47" y="58"/>
                </a:cxn>
                <a:cxn ang="0">
                  <a:pos x="52" y="49"/>
                </a:cxn>
                <a:cxn ang="0">
                  <a:pos x="61" y="41"/>
                </a:cxn>
                <a:cxn ang="0">
                  <a:pos x="70" y="32"/>
                </a:cxn>
                <a:cxn ang="0">
                  <a:pos x="75" y="26"/>
                </a:cxn>
                <a:cxn ang="0">
                  <a:pos x="84" y="20"/>
                </a:cxn>
                <a:cxn ang="0">
                  <a:pos x="93" y="16"/>
                </a:cxn>
                <a:cxn ang="0">
                  <a:pos x="101" y="12"/>
                </a:cxn>
                <a:cxn ang="0">
                  <a:pos x="107" y="5"/>
                </a:cxn>
                <a:cxn ang="0">
                  <a:pos x="116" y="1"/>
                </a:cxn>
                <a:cxn ang="0">
                  <a:pos x="124" y="0"/>
                </a:cxn>
                <a:cxn ang="0">
                  <a:pos x="124" y="0"/>
                </a:cxn>
                <a:cxn ang="0">
                  <a:pos x="124" y="0"/>
                </a:cxn>
                <a:cxn ang="0">
                  <a:pos x="124" y="3"/>
                </a:cxn>
                <a:cxn ang="0">
                  <a:pos x="126" y="9"/>
                </a:cxn>
                <a:cxn ang="0">
                  <a:pos x="128" y="18"/>
                </a:cxn>
                <a:cxn ang="0">
                  <a:pos x="130" y="26"/>
                </a:cxn>
                <a:cxn ang="0">
                  <a:pos x="133" y="37"/>
                </a:cxn>
                <a:cxn ang="0">
                  <a:pos x="133" y="46"/>
                </a:cxn>
                <a:cxn ang="0">
                  <a:pos x="133" y="55"/>
                </a:cxn>
                <a:cxn ang="0">
                  <a:pos x="133" y="66"/>
                </a:cxn>
                <a:cxn ang="0">
                  <a:pos x="130" y="76"/>
                </a:cxn>
                <a:cxn ang="0">
                  <a:pos x="0" y="218"/>
                </a:cxn>
              </a:cxnLst>
              <a:rect l="0" t="0" r="r" b="b"/>
              <a:pathLst>
                <a:path w="134" h="219">
                  <a:moveTo>
                    <a:pt x="0" y="218"/>
                  </a:moveTo>
                  <a:lnTo>
                    <a:pt x="2" y="202"/>
                  </a:lnTo>
                  <a:lnTo>
                    <a:pt x="4" y="186"/>
                  </a:lnTo>
                  <a:lnTo>
                    <a:pt x="6" y="167"/>
                  </a:lnTo>
                  <a:lnTo>
                    <a:pt x="8" y="147"/>
                  </a:lnTo>
                  <a:lnTo>
                    <a:pt x="13" y="131"/>
                  </a:lnTo>
                  <a:lnTo>
                    <a:pt x="19" y="112"/>
                  </a:lnTo>
                  <a:lnTo>
                    <a:pt x="25" y="96"/>
                  </a:lnTo>
                  <a:lnTo>
                    <a:pt x="31" y="81"/>
                  </a:lnTo>
                  <a:lnTo>
                    <a:pt x="38" y="69"/>
                  </a:lnTo>
                  <a:lnTo>
                    <a:pt x="47" y="58"/>
                  </a:lnTo>
                  <a:lnTo>
                    <a:pt x="47" y="58"/>
                  </a:lnTo>
                  <a:lnTo>
                    <a:pt x="52" y="49"/>
                  </a:lnTo>
                  <a:lnTo>
                    <a:pt x="61" y="41"/>
                  </a:lnTo>
                  <a:lnTo>
                    <a:pt x="70" y="32"/>
                  </a:lnTo>
                  <a:lnTo>
                    <a:pt x="75" y="26"/>
                  </a:lnTo>
                  <a:lnTo>
                    <a:pt x="84" y="20"/>
                  </a:lnTo>
                  <a:lnTo>
                    <a:pt x="93" y="16"/>
                  </a:lnTo>
                  <a:lnTo>
                    <a:pt x="101" y="12"/>
                  </a:lnTo>
                  <a:lnTo>
                    <a:pt x="107" y="5"/>
                  </a:lnTo>
                  <a:lnTo>
                    <a:pt x="116" y="1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124" y="3"/>
                  </a:lnTo>
                  <a:lnTo>
                    <a:pt x="126" y="9"/>
                  </a:lnTo>
                  <a:lnTo>
                    <a:pt x="128" y="18"/>
                  </a:lnTo>
                  <a:lnTo>
                    <a:pt x="130" y="26"/>
                  </a:lnTo>
                  <a:lnTo>
                    <a:pt x="133" y="37"/>
                  </a:lnTo>
                  <a:lnTo>
                    <a:pt x="133" y="46"/>
                  </a:lnTo>
                  <a:lnTo>
                    <a:pt x="133" y="55"/>
                  </a:lnTo>
                  <a:lnTo>
                    <a:pt x="133" y="66"/>
                  </a:lnTo>
                  <a:lnTo>
                    <a:pt x="130" y="76"/>
                  </a:lnTo>
                  <a:lnTo>
                    <a:pt x="0" y="218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3" name="Freeform 203"/>
            <p:cNvSpPr>
              <a:spLocks/>
            </p:cNvSpPr>
            <p:nvPr/>
          </p:nvSpPr>
          <p:spPr bwMode="auto">
            <a:xfrm>
              <a:off x="2188" y="1385"/>
              <a:ext cx="134" cy="2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2" y="202"/>
                </a:cxn>
                <a:cxn ang="0">
                  <a:pos x="4" y="186"/>
                </a:cxn>
                <a:cxn ang="0">
                  <a:pos x="6" y="167"/>
                </a:cxn>
                <a:cxn ang="0">
                  <a:pos x="8" y="147"/>
                </a:cxn>
                <a:cxn ang="0">
                  <a:pos x="13" y="131"/>
                </a:cxn>
                <a:cxn ang="0">
                  <a:pos x="19" y="112"/>
                </a:cxn>
                <a:cxn ang="0">
                  <a:pos x="25" y="96"/>
                </a:cxn>
                <a:cxn ang="0">
                  <a:pos x="31" y="81"/>
                </a:cxn>
                <a:cxn ang="0">
                  <a:pos x="38" y="69"/>
                </a:cxn>
                <a:cxn ang="0">
                  <a:pos x="47" y="58"/>
                </a:cxn>
                <a:cxn ang="0">
                  <a:pos x="47" y="58"/>
                </a:cxn>
                <a:cxn ang="0">
                  <a:pos x="52" y="49"/>
                </a:cxn>
                <a:cxn ang="0">
                  <a:pos x="61" y="41"/>
                </a:cxn>
                <a:cxn ang="0">
                  <a:pos x="70" y="32"/>
                </a:cxn>
                <a:cxn ang="0">
                  <a:pos x="75" y="26"/>
                </a:cxn>
                <a:cxn ang="0">
                  <a:pos x="84" y="20"/>
                </a:cxn>
                <a:cxn ang="0">
                  <a:pos x="93" y="16"/>
                </a:cxn>
                <a:cxn ang="0">
                  <a:pos x="101" y="12"/>
                </a:cxn>
                <a:cxn ang="0">
                  <a:pos x="107" y="5"/>
                </a:cxn>
                <a:cxn ang="0">
                  <a:pos x="116" y="1"/>
                </a:cxn>
                <a:cxn ang="0">
                  <a:pos x="124" y="0"/>
                </a:cxn>
                <a:cxn ang="0">
                  <a:pos x="124" y="0"/>
                </a:cxn>
                <a:cxn ang="0">
                  <a:pos x="124" y="0"/>
                </a:cxn>
                <a:cxn ang="0">
                  <a:pos x="124" y="3"/>
                </a:cxn>
                <a:cxn ang="0">
                  <a:pos x="126" y="9"/>
                </a:cxn>
                <a:cxn ang="0">
                  <a:pos x="128" y="18"/>
                </a:cxn>
                <a:cxn ang="0">
                  <a:pos x="130" y="26"/>
                </a:cxn>
                <a:cxn ang="0">
                  <a:pos x="133" y="37"/>
                </a:cxn>
                <a:cxn ang="0">
                  <a:pos x="133" y="46"/>
                </a:cxn>
                <a:cxn ang="0">
                  <a:pos x="133" y="55"/>
                </a:cxn>
                <a:cxn ang="0">
                  <a:pos x="133" y="66"/>
                </a:cxn>
                <a:cxn ang="0">
                  <a:pos x="130" y="76"/>
                </a:cxn>
              </a:cxnLst>
              <a:rect l="0" t="0" r="r" b="b"/>
              <a:pathLst>
                <a:path w="134" h="219">
                  <a:moveTo>
                    <a:pt x="0" y="218"/>
                  </a:moveTo>
                  <a:lnTo>
                    <a:pt x="2" y="202"/>
                  </a:lnTo>
                  <a:lnTo>
                    <a:pt x="4" y="186"/>
                  </a:lnTo>
                  <a:lnTo>
                    <a:pt x="6" y="167"/>
                  </a:lnTo>
                  <a:lnTo>
                    <a:pt x="8" y="147"/>
                  </a:lnTo>
                  <a:lnTo>
                    <a:pt x="13" y="131"/>
                  </a:lnTo>
                  <a:lnTo>
                    <a:pt x="19" y="112"/>
                  </a:lnTo>
                  <a:lnTo>
                    <a:pt x="25" y="96"/>
                  </a:lnTo>
                  <a:lnTo>
                    <a:pt x="31" y="81"/>
                  </a:lnTo>
                  <a:lnTo>
                    <a:pt x="38" y="69"/>
                  </a:lnTo>
                  <a:lnTo>
                    <a:pt x="47" y="58"/>
                  </a:lnTo>
                  <a:lnTo>
                    <a:pt x="47" y="58"/>
                  </a:lnTo>
                  <a:lnTo>
                    <a:pt x="52" y="49"/>
                  </a:lnTo>
                  <a:lnTo>
                    <a:pt x="61" y="41"/>
                  </a:lnTo>
                  <a:lnTo>
                    <a:pt x="70" y="32"/>
                  </a:lnTo>
                  <a:lnTo>
                    <a:pt x="75" y="26"/>
                  </a:lnTo>
                  <a:lnTo>
                    <a:pt x="84" y="20"/>
                  </a:lnTo>
                  <a:lnTo>
                    <a:pt x="93" y="16"/>
                  </a:lnTo>
                  <a:lnTo>
                    <a:pt x="101" y="12"/>
                  </a:lnTo>
                  <a:lnTo>
                    <a:pt x="107" y="5"/>
                  </a:lnTo>
                  <a:lnTo>
                    <a:pt x="116" y="1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124" y="3"/>
                  </a:lnTo>
                  <a:lnTo>
                    <a:pt x="126" y="9"/>
                  </a:lnTo>
                  <a:lnTo>
                    <a:pt x="128" y="18"/>
                  </a:lnTo>
                  <a:lnTo>
                    <a:pt x="130" y="26"/>
                  </a:lnTo>
                  <a:lnTo>
                    <a:pt x="133" y="37"/>
                  </a:lnTo>
                  <a:lnTo>
                    <a:pt x="133" y="46"/>
                  </a:lnTo>
                  <a:lnTo>
                    <a:pt x="133" y="55"/>
                  </a:lnTo>
                  <a:lnTo>
                    <a:pt x="133" y="66"/>
                  </a:lnTo>
                  <a:lnTo>
                    <a:pt x="130" y="76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" name="Freeform 204"/>
            <p:cNvSpPr>
              <a:spLocks/>
            </p:cNvSpPr>
            <p:nvPr/>
          </p:nvSpPr>
          <p:spPr bwMode="auto">
            <a:xfrm>
              <a:off x="2290" y="1315"/>
              <a:ext cx="121" cy="176"/>
            </a:xfrm>
            <a:custGeom>
              <a:avLst/>
              <a:gdLst/>
              <a:ahLst/>
              <a:cxnLst>
                <a:cxn ang="0">
                  <a:pos x="0" y="175"/>
                </a:cxn>
                <a:cxn ang="0">
                  <a:pos x="0" y="162"/>
                </a:cxn>
                <a:cxn ang="0">
                  <a:pos x="2" y="147"/>
                </a:cxn>
                <a:cxn ang="0">
                  <a:pos x="4" y="133"/>
                </a:cxn>
                <a:cxn ang="0">
                  <a:pos x="8" y="117"/>
                </a:cxn>
                <a:cxn ang="0">
                  <a:pos x="13" y="101"/>
                </a:cxn>
                <a:cxn ang="0">
                  <a:pos x="17" y="89"/>
                </a:cxn>
                <a:cxn ang="0">
                  <a:pos x="23" y="73"/>
                </a:cxn>
                <a:cxn ang="0">
                  <a:pos x="27" y="61"/>
                </a:cxn>
                <a:cxn ang="0">
                  <a:pos x="36" y="50"/>
                </a:cxn>
                <a:cxn ang="0">
                  <a:pos x="42" y="40"/>
                </a:cxn>
                <a:cxn ang="0">
                  <a:pos x="42" y="40"/>
                </a:cxn>
                <a:cxn ang="0">
                  <a:pos x="48" y="34"/>
                </a:cxn>
                <a:cxn ang="0">
                  <a:pos x="54" y="25"/>
                </a:cxn>
                <a:cxn ang="0">
                  <a:pos x="61" y="20"/>
                </a:cxn>
                <a:cxn ang="0">
                  <a:pos x="70" y="15"/>
                </a:cxn>
                <a:cxn ang="0">
                  <a:pos x="75" y="11"/>
                </a:cxn>
                <a:cxn ang="0">
                  <a:pos x="84" y="6"/>
                </a:cxn>
                <a:cxn ang="0">
                  <a:pos x="91" y="4"/>
                </a:cxn>
                <a:cxn ang="0">
                  <a:pos x="98" y="2"/>
                </a:cxn>
                <a:cxn ang="0">
                  <a:pos x="105" y="0"/>
                </a:cxn>
                <a:cxn ang="0">
                  <a:pos x="112" y="0"/>
                </a:cxn>
                <a:cxn ang="0">
                  <a:pos x="112" y="0"/>
                </a:cxn>
                <a:cxn ang="0">
                  <a:pos x="112" y="2"/>
                </a:cxn>
                <a:cxn ang="0">
                  <a:pos x="114" y="6"/>
                </a:cxn>
                <a:cxn ang="0">
                  <a:pos x="116" y="11"/>
                </a:cxn>
                <a:cxn ang="0">
                  <a:pos x="118" y="20"/>
                </a:cxn>
                <a:cxn ang="0">
                  <a:pos x="120" y="29"/>
                </a:cxn>
                <a:cxn ang="0">
                  <a:pos x="122" y="40"/>
                </a:cxn>
                <a:cxn ang="0">
                  <a:pos x="122" y="50"/>
                </a:cxn>
                <a:cxn ang="0">
                  <a:pos x="122" y="61"/>
                </a:cxn>
                <a:cxn ang="0">
                  <a:pos x="122" y="71"/>
                </a:cxn>
                <a:cxn ang="0">
                  <a:pos x="120" y="82"/>
                </a:cxn>
                <a:cxn ang="0">
                  <a:pos x="0" y="175"/>
                </a:cxn>
              </a:cxnLst>
              <a:rect l="0" t="0" r="r" b="b"/>
              <a:pathLst>
                <a:path w="123" h="176">
                  <a:moveTo>
                    <a:pt x="0" y="175"/>
                  </a:moveTo>
                  <a:lnTo>
                    <a:pt x="0" y="162"/>
                  </a:lnTo>
                  <a:lnTo>
                    <a:pt x="2" y="147"/>
                  </a:lnTo>
                  <a:lnTo>
                    <a:pt x="4" y="133"/>
                  </a:lnTo>
                  <a:lnTo>
                    <a:pt x="8" y="117"/>
                  </a:lnTo>
                  <a:lnTo>
                    <a:pt x="13" y="101"/>
                  </a:lnTo>
                  <a:lnTo>
                    <a:pt x="17" y="89"/>
                  </a:lnTo>
                  <a:lnTo>
                    <a:pt x="23" y="73"/>
                  </a:lnTo>
                  <a:lnTo>
                    <a:pt x="27" y="61"/>
                  </a:lnTo>
                  <a:lnTo>
                    <a:pt x="36" y="50"/>
                  </a:lnTo>
                  <a:lnTo>
                    <a:pt x="42" y="40"/>
                  </a:lnTo>
                  <a:lnTo>
                    <a:pt x="42" y="40"/>
                  </a:lnTo>
                  <a:lnTo>
                    <a:pt x="48" y="34"/>
                  </a:lnTo>
                  <a:lnTo>
                    <a:pt x="54" y="25"/>
                  </a:lnTo>
                  <a:lnTo>
                    <a:pt x="61" y="20"/>
                  </a:lnTo>
                  <a:lnTo>
                    <a:pt x="70" y="15"/>
                  </a:lnTo>
                  <a:lnTo>
                    <a:pt x="75" y="11"/>
                  </a:lnTo>
                  <a:lnTo>
                    <a:pt x="84" y="6"/>
                  </a:lnTo>
                  <a:lnTo>
                    <a:pt x="91" y="4"/>
                  </a:lnTo>
                  <a:lnTo>
                    <a:pt x="98" y="2"/>
                  </a:lnTo>
                  <a:lnTo>
                    <a:pt x="105" y="0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12" y="2"/>
                  </a:lnTo>
                  <a:lnTo>
                    <a:pt x="114" y="6"/>
                  </a:lnTo>
                  <a:lnTo>
                    <a:pt x="116" y="11"/>
                  </a:lnTo>
                  <a:lnTo>
                    <a:pt x="118" y="20"/>
                  </a:lnTo>
                  <a:lnTo>
                    <a:pt x="120" y="29"/>
                  </a:lnTo>
                  <a:lnTo>
                    <a:pt x="122" y="40"/>
                  </a:lnTo>
                  <a:lnTo>
                    <a:pt x="122" y="50"/>
                  </a:lnTo>
                  <a:lnTo>
                    <a:pt x="122" y="61"/>
                  </a:lnTo>
                  <a:lnTo>
                    <a:pt x="122" y="71"/>
                  </a:lnTo>
                  <a:lnTo>
                    <a:pt x="120" y="82"/>
                  </a:lnTo>
                  <a:lnTo>
                    <a:pt x="0" y="175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" name="Freeform 205"/>
            <p:cNvSpPr>
              <a:spLocks/>
            </p:cNvSpPr>
            <p:nvPr/>
          </p:nvSpPr>
          <p:spPr bwMode="auto">
            <a:xfrm>
              <a:off x="2290" y="1315"/>
              <a:ext cx="121" cy="176"/>
            </a:xfrm>
            <a:custGeom>
              <a:avLst/>
              <a:gdLst/>
              <a:ahLst/>
              <a:cxnLst>
                <a:cxn ang="0">
                  <a:pos x="0" y="175"/>
                </a:cxn>
                <a:cxn ang="0">
                  <a:pos x="0" y="162"/>
                </a:cxn>
                <a:cxn ang="0">
                  <a:pos x="2" y="147"/>
                </a:cxn>
                <a:cxn ang="0">
                  <a:pos x="4" y="133"/>
                </a:cxn>
                <a:cxn ang="0">
                  <a:pos x="8" y="117"/>
                </a:cxn>
                <a:cxn ang="0">
                  <a:pos x="13" y="101"/>
                </a:cxn>
                <a:cxn ang="0">
                  <a:pos x="17" y="89"/>
                </a:cxn>
                <a:cxn ang="0">
                  <a:pos x="23" y="73"/>
                </a:cxn>
                <a:cxn ang="0">
                  <a:pos x="27" y="61"/>
                </a:cxn>
                <a:cxn ang="0">
                  <a:pos x="36" y="50"/>
                </a:cxn>
                <a:cxn ang="0">
                  <a:pos x="42" y="40"/>
                </a:cxn>
                <a:cxn ang="0">
                  <a:pos x="42" y="40"/>
                </a:cxn>
                <a:cxn ang="0">
                  <a:pos x="48" y="34"/>
                </a:cxn>
                <a:cxn ang="0">
                  <a:pos x="54" y="25"/>
                </a:cxn>
                <a:cxn ang="0">
                  <a:pos x="61" y="20"/>
                </a:cxn>
                <a:cxn ang="0">
                  <a:pos x="70" y="15"/>
                </a:cxn>
                <a:cxn ang="0">
                  <a:pos x="75" y="11"/>
                </a:cxn>
                <a:cxn ang="0">
                  <a:pos x="84" y="6"/>
                </a:cxn>
                <a:cxn ang="0">
                  <a:pos x="91" y="4"/>
                </a:cxn>
                <a:cxn ang="0">
                  <a:pos x="98" y="2"/>
                </a:cxn>
                <a:cxn ang="0">
                  <a:pos x="105" y="0"/>
                </a:cxn>
                <a:cxn ang="0">
                  <a:pos x="112" y="0"/>
                </a:cxn>
                <a:cxn ang="0">
                  <a:pos x="112" y="0"/>
                </a:cxn>
                <a:cxn ang="0">
                  <a:pos x="112" y="2"/>
                </a:cxn>
                <a:cxn ang="0">
                  <a:pos x="114" y="6"/>
                </a:cxn>
                <a:cxn ang="0">
                  <a:pos x="116" y="11"/>
                </a:cxn>
                <a:cxn ang="0">
                  <a:pos x="118" y="20"/>
                </a:cxn>
                <a:cxn ang="0">
                  <a:pos x="120" y="29"/>
                </a:cxn>
                <a:cxn ang="0">
                  <a:pos x="122" y="40"/>
                </a:cxn>
                <a:cxn ang="0">
                  <a:pos x="122" y="50"/>
                </a:cxn>
                <a:cxn ang="0">
                  <a:pos x="122" y="61"/>
                </a:cxn>
                <a:cxn ang="0">
                  <a:pos x="122" y="71"/>
                </a:cxn>
                <a:cxn ang="0">
                  <a:pos x="120" y="82"/>
                </a:cxn>
              </a:cxnLst>
              <a:rect l="0" t="0" r="r" b="b"/>
              <a:pathLst>
                <a:path w="123" h="176">
                  <a:moveTo>
                    <a:pt x="0" y="175"/>
                  </a:moveTo>
                  <a:lnTo>
                    <a:pt x="0" y="162"/>
                  </a:lnTo>
                  <a:lnTo>
                    <a:pt x="2" y="147"/>
                  </a:lnTo>
                  <a:lnTo>
                    <a:pt x="4" y="133"/>
                  </a:lnTo>
                  <a:lnTo>
                    <a:pt x="8" y="117"/>
                  </a:lnTo>
                  <a:lnTo>
                    <a:pt x="13" y="101"/>
                  </a:lnTo>
                  <a:lnTo>
                    <a:pt x="17" y="89"/>
                  </a:lnTo>
                  <a:lnTo>
                    <a:pt x="23" y="73"/>
                  </a:lnTo>
                  <a:lnTo>
                    <a:pt x="27" y="61"/>
                  </a:lnTo>
                  <a:lnTo>
                    <a:pt x="36" y="50"/>
                  </a:lnTo>
                  <a:lnTo>
                    <a:pt x="42" y="40"/>
                  </a:lnTo>
                  <a:lnTo>
                    <a:pt x="42" y="40"/>
                  </a:lnTo>
                  <a:lnTo>
                    <a:pt x="48" y="34"/>
                  </a:lnTo>
                  <a:lnTo>
                    <a:pt x="54" y="25"/>
                  </a:lnTo>
                  <a:lnTo>
                    <a:pt x="61" y="20"/>
                  </a:lnTo>
                  <a:lnTo>
                    <a:pt x="70" y="15"/>
                  </a:lnTo>
                  <a:lnTo>
                    <a:pt x="75" y="11"/>
                  </a:lnTo>
                  <a:lnTo>
                    <a:pt x="84" y="6"/>
                  </a:lnTo>
                  <a:lnTo>
                    <a:pt x="91" y="4"/>
                  </a:lnTo>
                  <a:lnTo>
                    <a:pt x="98" y="2"/>
                  </a:lnTo>
                  <a:lnTo>
                    <a:pt x="105" y="0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12" y="2"/>
                  </a:lnTo>
                  <a:lnTo>
                    <a:pt x="114" y="6"/>
                  </a:lnTo>
                  <a:lnTo>
                    <a:pt x="116" y="11"/>
                  </a:lnTo>
                  <a:lnTo>
                    <a:pt x="118" y="20"/>
                  </a:lnTo>
                  <a:lnTo>
                    <a:pt x="120" y="29"/>
                  </a:lnTo>
                  <a:lnTo>
                    <a:pt x="122" y="40"/>
                  </a:lnTo>
                  <a:lnTo>
                    <a:pt x="122" y="50"/>
                  </a:lnTo>
                  <a:lnTo>
                    <a:pt x="122" y="61"/>
                  </a:lnTo>
                  <a:lnTo>
                    <a:pt x="122" y="71"/>
                  </a:lnTo>
                  <a:lnTo>
                    <a:pt x="120" y="82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" name="Freeform 206"/>
            <p:cNvSpPr>
              <a:spLocks/>
            </p:cNvSpPr>
            <p:nvPr/>
          </p:nvSpPr>
          <p:spPr bwMode="auto">
            <a:xfrm>
              <a:off x="2377" y="1262"/>
              <a:ext cx="116" cy="149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36"/>
                </a:cxn>
                <a:cxn ang="0">
                  <a:pos x="2" y="123"/>
                </a:cxn>
                <a:cxn ang="0">
                  <a:pos x="5" y="105"/>
                </a:cxn>
                <a:cxn ang="0">
                  <a:pos x="9" y="86"/>
                </a:cxn>
                <a:cxn ang="0">
                  <a:pos x="16" y="67"/>
                </a:cxn>
                <a:cxn ang="0">
                  <a:pos x="27" y="48"/>
                </a:cxn>
                <a:cxn ang="0">
                  <a:pos x="39" y="31"/>
                </a:cxn>
                <a:cxn ang="0">
                  <a:pos x="55" y="17"/>
                </a:cxn>
                <a:cxn ang="0">
                  <a:pos x="74" y="6"/>
                </a:cxn>
                <a:cxn ang="0">
                  <a:pos x="95" y="0"/>
                </a:cxn>
                <a:cxn ang="0">
                  <a:pos x="95" y="0"/>
                </a:cxn>
                <a:cxn ang="0">
                  <a:pos x="97" y="0"/>
                </a:cxn>
                <a:cxn ang="0">
                  <a:pos x="99" y="4"/>
                </a:cxn>
                <a:cxn ang="0">
                  <a:pos x="101" y="8"/>
                </a:cxn>
                <a:cxn ang="0">
                  <a:pos x="106" y="15"/>
                </a:cxn>
                <a:cxn ang="0">
                  <a:pos x="107" y="23"/>
                </a:cxn>
                <a:cxn ang="0">
                  <a:pos x="111" y="33"/>
                </a:cxn>
                <a:cxn ang="0">
                  <a:pos x="113" y="47"/>
                </a:cxn>
                <a:cxn ang="0">
                  <a:pos x="116" y="59"/>
                </a:cxn>
                <a:cxn ang="0">
                  <a:pos x="116" y="73"/>
                </a:cxn>
                <a:cxn ang="0">
                  <a:pos x="113" y="90"/>
                </a:cxn>
                <a:cxn ang="0">
                  <a:pos x="0" y="149"/>
                </a:cxn>
              </a:cxnLst>
              <a:rect l="0" t="0" r="r" b="b"/>
              <a:pathLst>
                <a:path w="117" h="150">
                  <a:moveTo>
                    <a:pt x="0" y="149"/>
                  </a:moveTo>
                  <a:lnTo>
                    <a:pt x="0" y="136"/>
                  </a:lnTo>
                  <a:lnTo>
                    <a:pt x="2" y="123"/>
                  </a:lnTo>
                  <a:lnTo>
                    <a:pt x="5" y="105"/>
                  </a:lnTo>
                  <a:lnTo>
                    <a:pt x="9" y="86"/>
                  </a:lnTo>
                  <a:lnTo>
                    <a:pt x="16" y="67"/>
                  </a:lnTo>
                  <a:lnTo>
                    <a:pt x="27" y="48"/>
                  </a:lnTo>
                  <a:lnTo>
                    <a:pt x="39" y="31"/>
                  </a:lnTo>
                  <a:lnTo>
                    <a:pt x="55" y="17"/>
                  </a:lnTo>
                  <a:lnTo>
                    <a:pt x="74" y="6"/>
                  </a:lnTo>
                  <a:lnTo>
                    <a:pt x="95" y="0"/>
                  </a:lnTo>
                  <a:lnTo>
                    <a:pt x="95" y="0"/>
                  </a:lnTo>
                  <a:lnTo>
                    <a:pt x="97" y="0"/>
                  </a:lnTo>
                  <a:lnTo>
                    <a:pt x="99" y="4"/>
                  </a:lnTo>
                  <a:lnTo>
                    <a:pt x="101" y="8"/>
                  </a:lnTo>
                  <a:lnTo>
                    <a:pt x="106" y="15"/>
                  </a:lnTo>
                  <a:lnTo>
                    <a:pt x="107" y="23"/>
                  </a:lnTo>
                  <a:lnTo>
                    <a:pt x="111" y="33"/>
                  </a:lnTo>
                  <a:lnTo>
                    <a:pt x="113" y="47"/>
                  </a:lnTo>
                  <a:lnTo>
                    <a:pt x="116" y="59"/>
                  </a:lnTo>
                  <a:lnTo>
                    <a:pt x="116" y="73"/>
                  </a:lnTo>
                  <a:lnTo>
                    <a:pt x="113" y="90"/>
                  </a:lnTo>
                  <a:lnTo>
                    <a:pt x="0" y="149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" name="Freeform 207"/>
            <p:cNvSpPr>
              <a:spLocks/>
            </p:cNvSpPr>
            <p:nvPr/>
          </p:nvSpPr>
          <p:spPr bwMode="auto">
            <a:xfrm>
              <a:off x="2377" y="1262"/>
              <a:ext cx="116" cy="149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36"/>
                </a:cxn>
                <a:cxn ang="0">
                  <a:pos x="2" y="123"/>
                </a:cxn>
                <a:cxn ang="0">
                  <a:pos x="5" y="105"/>
                </a:cxn>
                <a:cxn ang="0">
                  <a:pos x="9" y="86"/>
                </a:cxn>
                <a:cxn ang="0">
                  <a:pos x="16" y="67"/>
                </a:cxn>
                <a:cxn ang="0">
                  <a:pos x="27" y="48"/>
                </a:cxn>
                <a:cxn ang="0">
                  <a:pos x="39" y="31"/>
                </a:cxn>
                <a:cxn ang="0">
                  <a:pos x="55" y="17"/>
                </a:cxn>
                <a:cxn ang="0">
                  <a:pos x="74" y="6"/>
                </a:cxn>
                <a:cxn ang="0">
                  <a:pos x="95" y="0"/>
                </a:cxn>
                <a:cxn ang="0">
                  <a:pos x="95" y="0"/>
                </a:cxn>
                <a:cxn ang="0">
                  <a:pos x="97" y="0"/>
                </a:cxn>
                <a:cxn ang="0">
                  <a:pos x="99" y="4"/>
                </a:cxn>
                <a:cxn ang="0">
                  <a:pos x="101" y="8"/>
                </a:cxn>
                <a:cxn ang="0">
                  <a:pos x="106" y="15"/>
                </a:cxn>
                <a:cxn ang="0">
                  <a:pos x="107" y="23"/>
                </a:cxn>
                <a:cxn ang="0">
                  <a:pos x="111" y="33"/>
                </a:cxn>
                <a:cxn ang="0">
                  <a:pos x="113" y="47"/>
                </a:cxn>
                <a:cxn ang="0">
                  <a:pos x="116" y="59"/>
                </a:cxn>
                <a:cxn ang="0">
                  <a:pos x="116" y="73"/>
                </a:cxn>
                <a:cxn ang="0">
                  <a:pos x="113" y="90"/>
                </a:cxn>
              </a:cxnLst>
              <a:rect l="0" t="0" r="r" b="b"/>
              <a:pathLst>
                <a:path w="117" h="150">
                  <a:moveTo>
                    <a:pt x="0" y="149"/>
                  </a:moveTo>
                  <a:lnTo>
                    <a:pt x="0" y="136"/>
                  </a:lnTo>
                  <a:lnTo>
                    <a:pt x="2" y="123"/>
                  </a:lnTo>
                  <a:lnTo>
                    <a:pt x="5" y="105"/>
                  </a:lnTo>
                  <a:lnTo>
                    <a:pt x="9" y="86"/>
                  </a:lnTo>
                  <a:lnTo>
                    <a:pt x="16" y="67"/>
                  </a:lnTo>
                  <a:lnTo>
                    <a:pt x="27" y="48"/>
                  </a:lnTo>
                  <a:lnTo>
                    <a:pt x="39" y="31"/>
                  </a:lnTo>
                  <a:lnTo>
                    <a:pt x="55" y="17"/>
                  </a:lnTo>
                  <a:lnTo>
                    <a:pt x="74" y="6"/>
                  </a:lnTo>
                  <a:lnTo>
                    <a:pt x="95" y="0"/>
                  </a:lnTo>
                  <a:lnTo>
                    <a:pt x="95" y="0"/>
                  </a:lnTo>
                  <a:lnTo>
                    <a:pt x="97" y="0"/>
                  </a:lnTo>
                  <a:lnTo>
                    <a:pt x="99" y="4"/>
                  </a:lnTo>
                  <a:lnTo>
                    <a:pt x="101" y="8"/>
                  </a:lnTo>
                  <a:lnTo>
                    <a:pt x="106" y="15"/>
                  </a:lnTo>
                  <a:lnTo>
                    <a:pt x="107" y="23"/>
                  </a:lnTo>
                  <a:lnTo>
                    <a:pt x="111" y="33"/>
                  </a:lnTo>
                  <a:lnTo>
                    <a:pt x="113" y="47"/>
                  </a:lnTo>
                  <a:lnTo>
                    <a:pt x="116" y="59"/>
                  </a:lnTo>
                  <a:lnTo>
                    <a:pt x="116" y="73"/>
                  </a:lnTo>
                  <a:lnTo>
                    <a:pt x="113" y="9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" name="Freeform 208"/>
            <p:cNvSpPr>
              <a:spLocks/>
            </p:cNvSpPr>
            <p:nvPr/>
          </p:nvSpPr>
          <p:spPr bwMode="auto">
            <a:xfrm>
              <a:off x="2459" y="1175"/>
              <a:ext cx="269" cy="201"/>
            </a:xfrm>
            <a:custGeom>
              <a:avLst/>
              <a:gdLst/>
              <a:ahLst/>
              <a:cxnLst>
                <a:cxn ang="0">
                  <a:pos x="0" y="200"/>
                </a:cxn>
                <a:cxn ang="0">
                  <a:pos x="4" y="186"/>
                </a:cxn>
                <a:cxn ang="0">
                  <a:pos x="13" y="172"/>
                </a:cxn>
                <a:cxn ang="0">
                  <a:pos x="22" y="156"/>
                </a:cxn>
                <a:cxn ang="0">
                  <a:pos x="34" y="138"/>
                </a:cxn>
                <a:cxn ang="0">
                  <a:pos x="47" y="119"/>
                </a:cxn>
                <a:cxn ang="0">
                  <a:pos x="59" y="103"/>
                </a:cxn>
                <a:cxn ang="0">
                  <a:pos x="74" y="87"/>
                </a:cxn>
                <a:cxn ang="0">
                  <a:pos x="89" y="71"/>
                </a:cxn>
                <a:cxn ang="0">
                  <a:pos x="103" y="59"/>
                </a:cxn>
                <a:cxn ang="0">
                  <a:pos x="119" y="48"/>
                </a:cxn>
                <a:cxn ang="0">
                  <a:pos x="119" y="48"/>
                </a:cxn>
                <a:cxn ang="0">
                  <a:pos x="135" y="37"/>
                </a:cxn>
                <a:cxn ang="0">
                  <a:pos x="151" y="27"/>
                </a:cxn>
                <a:cxn ang="0">
                  <a:pos x="167" y="20"/>
                </a:cxn>
                <a:cxn ang="0">
                  <a:pos x="181" y="14"/>
                </a:cxn>
                <a:cxn ang="0">
                  <a:pos x="197" y="10"/>
                </a:cxn>
                <a:cxn ang="0">
                  <a:pos x="209" y="6"/>
                </a:cxn>
                <a:cxn ang="0">
                  <a:pos x="224" y="4"/>
                </a:cxn>
                <a:cxn ang="0">
                  <a:pos x="239" y="2"/>
                </a:cxn>
                <a:cxn ang="0">
                  <a:pos x="253" y="0"/>
                </a:cxn>
                <a:cxn ang="0">
                  <a:pos x="269" y="0"/>
                </a:cxn>
                <a:cxn ang="0">
                  <a:pos x="269" y="0"/>
                </a:cxn>
                <a:cxn ang="0">
                  <a:pos x="266" y="2"/>
                </a:cxn>
                <a:cxn ang="0">
                  <a:pos x="266" y="8"/>
                </a:cxn>
                <a:cxn ang="0">
                  <a:pos x="264" y="18"/>
                </a:cxn>
                <a:cxn ang="0">
                  <a:pos x="262" y="31"/>
                </a:cxn>
                <a:cxn ang="0">
                  <a:pos x="257" y="43"/>
                </a:cxn>
                <a:cxn ang="0">
                  <a:pos x="251" y="61"/>
                </a:cxn>
                <a:cxn ang="0">
                  <a:pos x="243" y="75"/>
                </a:cxn>
                <a:cxn ang="0">
                  <a:pos x="234" y="92"/>
                </a:cxn>
                <a:cxn ang="0">
                  <a:pos x="222" y="105"/>
                </a:cxn>
                <a:cxn ang="0">
                  <a:pos x="207" y="117"/>
                </a:cxn>
                <a:cxn ang="0">
                  <a:pos x="0" y="200"/>
                </a:cxn>
              </a:cxnLst>
              <a:rect l="0" t="0" r="r" b="b"/>
              <a:pathLst>
                <a:path w="270" h="201">
                  <a:moveTo>
                    <a:pt x="0" y="200"/>
                  </a:moveTo>
                  <a:lnTo>
                    <a:pt x="4" y="186"/>
                  </a:lnTo>
                  <a:lnTo>
                    <a:pt x="13" y="172"/>
                  </a:lnTo>
                  <a:lnTo>
                    <a:pt x="22" y="156"/>
                  </a:lnTo>
                  <a:lnTo>
                    <a:pt x="34" y="138"/>
                  </a:lnTo>
                  <a:lnTo>
                    <a:pt x="47" y="119"/>
                  </a:lnTo>
                  <a:lnTo>
                    <a:pt x="59" y="103"/>
                  </a:lnTo>
                  <a:lnTo>
                    <a:pt x="74" y="87"/>
                  </a:lnTo>
                  <a:lnTo>
                    <a:pt x="89" y="71"/>
                  </a:lnTo>
                  <a:lnTo>
                    <a:pt x="103" y="59"/>
                  </a:lnTo>
                  <a:lnTo>
                    <a:pt x="119" y="48"/>
                  </a:lnTo>
                  <a:lnTo>
                    <a:pt x="119" y="48"/>
                  </a:lnTo>
                  <a:lnTo>
                    <a:pt x="135" y="37"/>
                  </a:lnTo>
                  <a:lnTo>
                    <a:pt x="151" y="27"/>
                  </a:lnTo>
                  <a:lnTo>
                    <a:pt x="167" y="20"/>
                  </a:lnTo>
                  <a:lnTo>
                    <a:pt x="181" y="14"/>
                  </a:lnTo>
                  <a:lnTo>
                    <a:pt x="197" y="10"/>
                  </a:lnTo>
                  <a:lnTo>
                    <a:pt x="209" y="6"/>
                  </a:lnTo>
                  <a:lnTo>
                    <a:pt x="224" y="4"/>
                  </a:lnTo>
                  <a:lnTo>
                    <a:pt x="239" y="2"/>
                  </a:lnTo>
                  <a:lnTo>
                    <a:pt x="253" y="0"/>
                  </a:lnTo>
                  <a:lnTo>
                    <a:pt x="269" y="0"/>
                  </a:lnTo>
                  <a:lnTo>
                    <a:pt x="269" y="0"/>
                  </a:lnTo>
                  <a:lnTo>
                    <a:pt x="266" y="2"/>
                  </a:lnTo>
                  <a:lnTo>
                    <a:pt x="266" y="8"/>
                  </a:lnTo>
                  <a:lnTo>
                    <a:pt x="264" y="18"/>
                  </a:lnTo>
                  <a:lnTo>
                    <a:pt x="262" y="31"/>
                  </a:lnTo>
                  <a:lnTo>
                    <a:pt x="257" y="43"/>
                  </a:lnTo>
                  <a:lnTo>
                    <a:pt x="251" y="61"/>
                  </a:lnTo>
                  <a:lnTo>
                    <a:pt x="243" y="75"/>
                  </a:lnTo>
                  <a:lnTo>
                    <a:pt x="234" y="92"/>
                  </a:lnTo>
                  <a:lnTo>
                    <a:pt x="222" y="105"/>
                  </a:lnTo>
                  <a:lnTo>
                    <a:pt x="207" y="117"/>
                  </a:lnTo>
                  <a:lnTo>
                    <a:pt x="0" y="20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9" name="Freeform 209"/>
            <p:cNvSpPr>
              <a:spLocks/>
            </p:cNvSpPr>
            <p:nvPr/>
          </p:nvSpPr>
          <p:spPr bwMode="auto">
            <a:xfrm>
              <a:off x="2459" y="1175"/>
              <a:ext cx="269" cy="201"/>
            </a:xfrm>
            <a:custGeom>
              <a:avLst/>
              <a:gdLst/>
              <a:ahLst/>
              <a:cxnLst>
                <a:cxn ang="0">
                  <a:pos x="0" y="200"/>
                </a:cxn>
                <a:cxn ang="0">
                  <a:pos x="4" y="186"/>
                </a:cxn>
                <a:cxn ang="0">
                  <a:pos x="13" y="172"/>
                </a:cxn>
                <a:cxn ang="0">
                  <a:pos x="22" y="156"/>
                </a:cxn>
                <a:cxn ang="0">
                  <a:pos x="34" y="138"/>
                </a:cxn>
                <a:cxn ang="0">
                  <a:pos x="47" y="119"/>
                </a:cxn>
                <a:cxn ang="0">
                  <a:pos x="59" y="103"/>
                </a:cxn>
                <a:cxn ang="0">
                  <a:pos x="74" y="87"/>
                </a:cxn>
                <a:cxn ang="0">
                  <a:pos x="89" y="71"/>
                </a:cxn>
                <a:cxn ang="0">
                  <a:pos x="103" y="59"/>
                </a:cxn>
                <a:cxn ang="0">
                  <a:pos x="119" y="48"/>
                </a:cxn>
                <a:cxn ang="0">
                  <a:pos x="119" y="48"/>
                </a:cxn>
                <a:cxn ang="0">
                  <a:pos x="135" y="37"/>
                </a:cxn>
                <a:cxn ang="0">
                  <a:pos x="151" y="27"/>
                </a:cxn>
                <a:cxn ang="0">
                  <a:pos x="167" y="20"/>
                </a:cxn>
                <a:cxn ang="0">
                  <a:pos x="181" y="14"/>
                </a:cxn>
                <a:cxn ang="0">
                  <a:pos x="197" y="10"/>
                </a:cxn>
                <a:cxn ang="0">
                  <a:pos x="209" y="6"/>
                </a:cxn>
                <a:cxn ang="0">
                  <a:pos x="224" y="4"/>
                </a:cxn>
                <a:cxn ang="0">
                  <a:pos x="239" y="2"/>
                </a:cxn>
                <a:cxn ang="0">
                  <a:pos x="253" y="0"/>
                </a:cxn>
                <a:cxn ang="0">
                  <a:pos x="269" y="0"/>
                </a:cxn>
                <a:cxn ang="0">
                  <a:pos x="269" y="0"/>
                </a:cxn>
                <a:cxn ang="0">
                  <a:pos x="266" y="2"/>
                </a:cxn>
                <a:cxn ang="0">
                  <a:pos x="266" y="8"/>
                </a:cxn>
                <a:cxn ang="0">
                  <a:pos x="264" y="18"/>
                </a:cxn>
                <a:cxn ang="0">
                  <a:pos x="262" y="31"/>
                </a:cxn>
                <a:cxn ang="0">
                  <a:pos x="257" y="43"/>
                </a:cxn>
                <a:cxn ang="0">
                  <a:pos x="251" y="61"/>
                </a:cxn>
                <a:cxn ang="0">
                  <a:pos x="243" y="75"/>
                </a:cxn>
                <a:cxn ang="0">
                  <a:pos x="234" y="92"/>
                </a:cxn>
                <a:cxn ang="0">
                  <a:pos x="222" y="105"/>
                </a:cxn>
                <a:cxn ang="0">
                  <a:pos x="207" y="117"/>
                </a:cxn>
              </a:cxnLst>
              <a:rect l="0" t="0" r="r" b="b"/>
              <a:pathLst>
                <a:path w="270" h="201">
                  <a:moveTo>
                    <a:pt x="0" y="200"/>
                  </a:moveTo>
                  <a:lnTo>
                    <a:pt x="4" y="186"/>
                  </a:lnTo>
                  <a:lnTo>
                    <a:pt x="13" y="172"/>
                  </a:lnTo>
                  <a:lnTo>
                    <a:pt x="22" y="156"/>
                  </a:lnTo>
                  <a:lnTo>
                    <a:pt x="34" y="138"/>
                  </a:lnTo>
                  <a:lnTo>
                    <a:pt x="47" y="119"/>
                  </a:lnTo>
                  <a:lnTo>
                    <a:pt x="59" y="103"/>
                  </a:lnTo>
                  <a:lnTo>
                    <a:pt x="74" y="87"/>
                  </a:lnTo>
                  <a:lnTo>
                    <a:pt x="89" y="71"/>
                  </a:lnTo>
                  <a:lnTo>
                    <a:pt x="103" y="59"/>
                  </a:lnTo>
                  <a:lnTo>
                    <a:pt x="119" y="48"/>
                  </a:lnTo>
                  <a:lnTo>
                    <a:pt x="119" y="48"/>
                  </a:lnTo>
                  <a:lnTo>
                    <a:pt x="135" y="37"/>
                  </a:lnTo>
                  <a:lnTo>
                    <a:pt x="151" y="27"/>
                  </a:lnTo>
                  <a:lnTo>
                    <a:pt x="167" y="20"/>
                  </a:lnTo>
                  <a:lnTo>
                    <a:pt x="181" y="14"/>
                  </a:lnTo>
                  <a:lnTo>
                    <a:pt x="197" y="10"/>
                  </a:lnTo>
                  <a:lnTo>
                    <a:pt x="209" y="6"/>
                  </a:lnTo>
                  <a:lnTo>
                    <a:pt x="224" y="4"/>
                  </a:lnTo>
                  <a:lnTo>
                    <a:pt x="239" y="2"/>
                  </a:lnTo>
                  <a:lnTo>
                    <a:pt x="253" y="0"/>
                  </a:lnTo>
                  <a:lnTo>
                    <a:pt x="269" y="0"/>
                  </a:lnTo>
                  <a:lnTo>
                    <a:pt x="269" y="0"/>
                  </a:lnTo>
                  <a:lnTo>
                    <a:pt x="266" y="2"/>
                  </a:lnTo>
                  <a:lnTo>
                    <a:pt x="266" y="8"/>
                  </a:lnTo>
                  <a:lnTo>
                    <a:pt x="264" y="18"/>
                  </a:lnTo>
                  <a:lnTo>
                    <a:pt x="262" y="31"/>
                  </a:lnTo>
                  <a:lnTo>
                    <a:pt x="257" y="43"/>
                  </a:lnTo>
                  <a:lnTo>
                    <a:pt x="251" y="61"/>
                  </a:lnTo>
                  <a:lnTo>
                    <a:pt x="243" y="75"/>
                  </a:lnTo>
                  <a:lnTo>
                    <a:pt x="234" y="92"/>
                  </a:lnTo>
                  <a:lnTo>
                    <a:pt x="222" y="105"/>
                  </a:lnTo>
                  <a:lnTo>
                    <a:pt x="207" y="117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0" name="Freeform 210"/>
            <p:cNvSpPr>
              <a:spLocks/>
            </p:cNvSpPr>
            <p:nvPr/>
          </p:nvSpPr>
          <p:spPr bwMode="auto">
            <a:xfrm>
              <a:off x="1897" y="2270"/>
              <a:ext cx="341" cy="337"/>
            </a:xfrm>
            <a:custGeom>
              <a:avLst/>
              <a:gdLst/>
              <a:ahLst/>
              <a:cxnLst>
                <a:cxn ang="0">
                  <a:pos x="243" y="338"/>
                </a:cxn>
                <a:cxn ang="0">
                  <a:pos x="211" y="312"/>
                </a:cxn>
                <a:cxn ang="0">
                  <a:pos x="179" y="285"/>
                </a:cxn>
                <a:cxn ang="0">
                  <a:pos x="148" y="254"/>
                </a:cxn>
                <a:cxn ang="0">
                  <a:pos x="116" y="218"/>
                </a:cxn>
                <a:cxn ang="0">
                  <a:pos x="84" y="183"/>
                </a:cxn>
                <a:cxn ang="0">
                  <a:pos x="57" y="144"/>
                </a:cxn>
                <a:cxn ang="0">
                  <a:pos x="34" y="109"/>
                </a:cxn>
                <a:cxn ang="0">
                  <a:pos x="17" y="73"/>
                </a:cxn>
                <a:cxn ang="0">
                  <a:pos x="4" y="38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6" y="4"/>
                </a:cxn>
                <a:cxn ang="0">
                  <a:pos x="24" y="2"/>
                </a:cxn>
                <a:cxn ang="0">
                  <a:pos x="50" y="0"/>
                </a:cxn>
                <a:cxn ang="0">
                  <a:pos x="84" y="0"/>
                </a:cxn>
                <a:cxn ang="0">
                  <a:pos x="125" y="4"/>
                </a:cxn>
                <a:cxn ang="0">
                  <a:pos x="167" y="13"/>
                </a:cxn>
                <a:cxn ang="0">
                  <a:pos x="211" y="31"/>
                </a:cxn>
                <a:cxn ang="0">
                  <a:pos x="257" y="59"/>
                </a:cxn>
                <a:cxn ang="0">
                  <a:pos x="300" y="100"/>
                </a:cxn>
                <a:cxn ang="0">
                  <a:pos x="340" y="155"/>
                </a:cxn>
                <a:cxn ang="0">
                  <a:pos x="243" y="338"/>
                </a:cxn>
              </a:cxnLst>
              <a:rect l="0" t="0" r="r" b="b"/>
              <a:pathLst>
                <a:path w="341" h="339">
                  <a:moveTo>
                    <a:pt x="243" y="338"/>
                  </a:moveTo>
                  <a:lnTo>
                    <a:pt x="211" y="312"/>
                  </a:lnTo>
                  <a:lnTo>
                    <a:pt x="179" y="285"/>
                  </a:lnTo>
                  <a:lnTo>
                    <a:pt x="148" y="254"/>
                  </a:lnTo>
                  <a:lnTo>
                    <a:pt x="116" y="218"/>
                  </a:lnTo>
                  <a:lnTo>
                    <a:pt x="84" y="183"/>
                  </a:lnTo>
                  <a:lnTo>
                    <a:pt x="57" y="144"/>
                  </a:lnTo>
                  <a:lnTo>
                    <a:pt x="34" y="109"/>
                  </a:lnTo>
                  <a:lnTo>
                    <a:pt x="17" y="73"/>
                  </a:lnTo>
                  <a:lnTo>
                    <a:pt x="4" y="38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4"/>
                  </a:lnTo>
                  <a:lnTo>
                    <a:pt x="24" y="2"/>
                  </a:lnTo>
                  <a:lnTo>
                    <a:pt x="50" y="0"/>
                  </a:lnTo>
                  <a:lnTo>
                    <a:pt x="84" y="0"/>
                  </a:lnTo>
                  <a:lnTo>
                    <a:pt x="125" y="4"/>
                  </a:lnTo>
                  <a:lnTo>
                    <a:pt x="167" y="13"/>
                  </a:lnTo>
                  <a:lnTo>
                    <a:pt x="211" y="31"/>
                  </a:lnTo>
                  <a:lnTo>
                    <a:pt x="257" y="59"/>
                  </a:lnTo>
                  <a:lnTo>
                    <a:pt x="300" y="100"/>
                  </a:lnTo>
                  <a:lnTo>
                    <a:pt x="340" y="155"/>
                  </a:lnTo>
                  <a:lnTo>
                    <a:pt x="243" y="338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1" name="Freeform 211"/>
            <p:cNvSpPr>
              <a:spLocks/>
            </p:cNvSpPr>
            <p:nvPr/>
          </p:nvSpPr>
          <p:spPr bwMode="auto">
            <a:xfrm>
              <a:off x="1897" y="2270"/>
              <a:ext cx="341" cy="337"/>
            </a:xfrm>
            <a:custGeom>
              <a:avLst/>
              <a:gdLst/>
              <a:ahLst/>
              <a:cxnLst>
                <a:cxn ang="0">
                  <a:pos x="243" y="338"/>
                </a:cxn>
                <a:cxn ang="0">
                  <a:pos x="211" y="312"/>
                </a:cxn>
                <a:cxn ang="0">
                  <a:pos x="179" y="285"/>
                </a:cxn>
                <a:cxn ang="0">
                  <a:pos x="148" y="254"/>
                </a:cxn>
                <a:cxn ang="0">
                  <a:pos x="116" y="218"/>
                </a:cxn>
                <a:cxn ang="0">
                  <a:pos x="84" y="183"/>
                </a:cxn>
                <a:cxn ang="0">
                  <a:pos x="57" y="144"/>
                </a:cxn>
                <a:cxn ang="0">
                  <a:pos x="34" y="109"/>
                </a:cxn>
                <a:cxn ang="0">
                  <a:pos x="17" y="73"/>
                </a:cxn>
                <a:cxn ang="0">
                  <a:pos x="4" y="38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6" y="4"/>
                </a:cxn>
                <a:cxn ang="0">
                  <a:pos x="24" y="2"/>
                </a:cxn>
                <a:cxn ang="0">
                  <a:pos x="50" y="0"/>
                </a:cxn>
                <a:cxn ang="0">
                  <a:pos x="84" y="0"/>
                </a:cxn>
                <a:cxn ang="0">
                  <a:pos x="125" y="4"/>
                </a:cxn>
                <a:cxn ang="0">
                  <a:pos x="167" y="13"/>
                </a:cxn>
                <a:cxn ang="0">
                  <a:pos x="211" y="31"/>
                </a:cxn>
                <a:cxn ang="0">
                  <a:pos x="257" y="59"/>
                </a:cxn>
                <a:cxn ang="0">
                  <a:pos x="300" y="100"/>
                </a:cxn>
                <a:cxn ang="0">
                  <a:pos x="340" y="155"/>
                </a:cxn>
              </a:cxnLst>
              <a:rect l="0" t="0" r="r" b="b"/>
              <a:pathLst>
                <a:path w="341" h="339">
                  <a:moveTo>
                    <a:pt x="243" y="338"/>
                  </a:moveTo>
                  <a:lnTo>
                    <a:pt x="211" y="312"/>
                  </a:lnTo>
                  <a:lnTo>
                    <a:pt x="179" y="285"/>
                  </a:lnTo>
                  <a:lnTo>
                    <a:pt x="148" y="254"/>
                  </a:lnTo>
                  <a:lnTo>
                    <a:pt x="116" y="218"/>
                  </a:lnTo>
                  <a:lnTo>
                    <a:pt x="84" y="183"/>
                  </a:lnTo>
                  <a:lnTo>
                    <a:pt x="57" y="144"/>
                  </a:lnTo>
                  <a:lnTo>
                    <a:pt x="34" y="109"/>
                  </a:lnTo>
                  <a:lnTo>
                    <a:pt x="17" y="73"/>
                  </a:lnTo>
                  <a:lnTo>
                    <a:pt x="4" y="38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4"/>
                  </a:lnTo>
                  <a:lnTo>
                    <a:pt x="24" y="2"/>
                  </a:lnTo>
                  <a:lnTo>
                    <a:pt x="50" y="0"/>
                  </a:lnTo>
                  <a:lnTo>
                    <a:pt x="84" y="0"/>
                  </a:lnTo>
                  <a:lnTo>
                    <a:pt x="125" y="4"/>
                  </a:lnTo>
                  <a:lnTo>
                    <a:pt x="167" y="13"/>
                  </a:lnTo>
                  <a:lnTo>
                    <a:pt x="211" y="31"/>
                  </a:lnTo>
                  <a:lnTo>
                    <a:pt x="257" y="59"/>
                  </a:lnTo>
                  <a:lnTo>
                    <a:pt x="300" y="100"/>
                  </a:lnTo>
                  <a:lnTo>
                    <a:pt x="340" y="15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2" name="Freeform 212"/>
            <p:cNvSpPr>
              <a:spLocks/>
            </p:cNvSpPr>
            <p:nvPr/>
          </p:nvSpPr>
          <p:spPr bwMode="auto">
            <a:xfrm>
              <a:off x="2483" y="1261"/>
              <a:ext cx="56" cy="58"/>
            </a:xfrm>
            <a:custGeom>
              <a:avLst/>
              <a:gdLst/>
              <a:ahLst/>
              <a:cxnLst>
                <a:cxn ang="0">
                  <a:pos x="27" y="57"/>
                </a:cxn>
                <a:cxn ang="0">
                  <a:pos x="35" y="54"/>
                </a:cxn>
                <a:cxn ang="0">
                  <a:pos x="44" y="50"/>
                </a:cxn>
                <a:cxn ang="0">
                  <a:pos x="50" y="44"/>
                </a:cxn>
                <a:cxn ang="0">
                  <a:pos x="54" y="35"/>
                </a:cxn>
                <a:cxn ang="0">
                  <a:pos x="54" y="26"/>
                </a:cxn>
                <a:cxn ang="0">
                  <a:pos x="54" y="26"/>
                </a:cxn>
                <a:cxn ang="0">
                  <a:pos x="54" y="19"/>
                </a:cxn>
                <a:cxn ang="0">
                  <a:pos x="50" y="12"/>
                </a:cxn>
                <a:cxn ang="0">
                  <a:pos x="44" y="5"/>
                </a:cxn>
                <a:cxn ang="0">
                  <a:pos x="35" y="1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18" y="1"/>
                </a:cxn>
                <a:cxn ang="0">
                  <a:pos x="12" y="5"/>
                </a:cxn>
                <a:cxn ang="0">
                  <a:pos x="5" y="12"/>
                </a:cxn>
                <a:cxn ang="0">
                  <a:pos x="2" y="19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35"/>
                </a:cxn>
                <a:cxn ang="0">
                  <a:pos x="5" y="44"/>
                </a:cxn>
                <a:cxn ang="0">
                  <a:pos x="12" y="50"/>
                </a:cxn>
                <a:cxn ang="0">
                  <a:pos x="18" y="54"/>
                </a:cxn>
                <a:cxn ang="0">
                  <a:pos x="27" y="57"/>
                </a:cxn>
                <a:cxn ang="0">
                  <a:pos x="27" y="57"/>
                </a:cxn>
              </a:cxnLst>
              <a:rect l="0" t="0" r="r" b="b"/>
              <a:pathLst>
                <a:path w="55" h="58">
                  <a:moveTo>
                    <a:pt x="27" y="57"/>
                  </a:moveTo>
                  <a:lnTo>
                    <a:pt x="35" y="54"/>
                  </a:lnTo>
                  <a:lnTo>
                    <a:pt x="44" y="50"/>
                  </a:lnTo>
                  <a:lnTo>
                    <a:pt x="50" y="44"/>
                  </a:lnTo>
                  <a:lnTo>
                    <a:pt x="54" y="35"/>
                  </a:lnTo>
                  <a:lnTo>
                    <a:pt x="54" y="26"/>
                  </a:lnTo>
                  <a:lnTo>
                    <a:pt x="54" y="26"/>
                  </a:lnTo>
                  <a:lnTo>
                    <a:pt x="54" y="19"/>
                  </a:lnTo>
                  <a:lnTo>
                    <a:pt x="50" y="12"/>
                  </a:lnTo>
                  <a:lnTo>
                    <a:pt x="44" y="5"/>
                  </a:lnTo>
                  <a:lnTo>
                    <a:pt x="35" y="1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18" y="1"/>
                  </a:lnTo>
                  <a:lnTo>
                    <a:pt x="12" y="5"/>
                  </a:lnTo>
                  <a:lnTo>
                    <a:pt x="5" y="12"/>
                  </a:lnTo>
                  <a:lnTo>
                    <a:pt x="2" y="19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35"/>
                  </a:lnTo>
                  <a:lnTo>
                    <a:pt x="5" y="44"/>
                  </a:lnTo>
                  <a:lnTo>
                    <a:pt x="12" y="50"/>
                  </a:lnTo>
                  <a:lnTo>
                    <a:pt x="18" y="54"/>
                  </a:lnTo>
                  <a:lnTo>
                    <a:pt x="27" y="57"/>
                  </a:lnTo>
                  <a:lnTo>
                    <a:pt x="27" y="57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3" name="Freeform 213"/>
            <p:cNvSpPr>
              <a:spLocks/>
            </p:cNvSpPr>
            <p:nvPr/>
          </p:nvSpPr>
          <p:spPr bwMode="auto">
            <a:xfrm>
              <a:off x="2483" y="1261"/>
              <a:ext cx="56" cy="58"/>
            </a:xfrm>
            <a:custGeom>
              <a:avLst/>
              <a:gdLst/>
              <a:ahLst/>
              <a:cxnLst>
                <a:cxn ang="0">
                  <a:pos x="27" y="57"/>
                </a:cxn>
                <a:cxn ang="0">
                  <a:pos x="35" y="54"/>
                </a:cxn>
                <a:cxn ang="0">
                  <a:pos x="44" y="50"/>
                </a:cxn>
                <a:cxn ang="0">
                  <a:pos x="50" y="44"/>
                </a:cxn>
                <a:cxn ang="0">
                  <a:pos x="54" y="35"/>
                </a:cxn>
                <a:cxn ang="0">
                  <a:pos x="54" y="26"/>
                </a:cxn>
                <a:cxn ang="0">
                  <a:pos x="54" y="26"/>
                </a:cxn>
                <a:cxn ang="0">
                  <a:pos x="54" y="19"/>
                </a:cxn>
                <a:cxn ang="0">
                  <a:pos x="50" y="12"/>
                </a:cxn>
                <a:cxn ang="0">
                  <a:pos x="44" y="5"/>
                </a:cxn>
                <a:cxn ang="0">
                  <a:pos x="35" y="1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18" y="1"/>
                </a:cxn>
                <a:cxn ang="0">
                  <a:pos x="12" y="5"/>
                </a:cxn>
                <a:cxn ang="0">
                  <a:pos x="5" y="12"/>
                </a:cxn>
                <a:cxn ang="0">
                  <a:pos x="2" y="19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35"/>
                </a:cxn>
                <a:cxn ang="0">
                  <a:pos x="5" y="44"/>
                </a:cxn>
                <a:cxn ang="0">
                  <a:pos x="12" y="50"/>
                </a:cxn>
                <a:cxn ang="0">
                  <a:pos x="18" y="54"/>
                </a:cxn>
                <a:cxn ang="0">
                  <a:pos x="27" y="57"/>
                </a:cxn>
                <a:cxn ang="0">
                  <a:pos x="27" y="57"/>
                </a:cxn>
              </a:cxnLst>
              <a:rect l="0" t="0" r="r" b="b"/>
              <a:pathLst>
                <a:path w="55" h="58">
                  <a:moveTo>
                    <a:pt x="27" y="57"/>
                  </a:moveTo>
                  <a:lnTo>
                    <a:pt x="35" y="54"/>
                  </a:lnTo>
                  <a:lnTo>
                    <a:pt x="44" y="50"/>
                  </a:lnTo>
                  <a:lnTo>
                    <a:pt x="50" y="44"/>
                  </a:lnTo>
                  <a:lnTo>
                    <a:pt x="54" y="35"/>
                  </a:lnTo>
                  <a:lnTo>
                    <a:pt x="54" y="26"/>
                  </a:lnTo>
                  <a:lnTo>
                    <a:pt x="54" y="26"/>
                  </a:lnTo>
                  <a:lnTo>
                    <a:pt x="54" y="19"/>
                  </a:lnTo>
                  <a:lnTo>
                    <a:pt x="50" y="12"/>
                  </a:lnTo>
                  <a:lnTo>
                    <a:pt x="44" y="5"/>
                  </a:lnTo>
                  <a:lnTo>
                    <a:pt x="35" y="1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18" y="1"/>
                  </a:lnTo>
                  <a:lnTo>
                    <a:pt x="12" y="5"/>
                  </a:lnTo>
                  <a:lnTo>
                    <a:pt x="5" y="12"/>
                  </a:lnTo>
                  <a:lnTo>
                    <a:pt x="2" y="19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35"/>
                  </a:lnTo>
                  <a:lnTo>
                    <a:pt x="5" y="44"/>
                  </a:lnTo>
                  <a:lnTo>
                    <a:pt x="12" y="50"/>
                  </a:lnTo>
                  <a:lnTo>
                    <a:pt x="18" y="54"/>
                  </a:lnTo>
                  <a:lnTo>
                    <a:pt x="27" y="57"/>
                  </a:lnTo>
                  <a:lnTo>
                    <a:pt x="27" y="57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4" name="Freeform 214"/>
            <p:cNvSpPr>
              <a:spLocks/>
            </p:cNvSpPr>
            <p:nvPr/>
          </p:nvSpPr>
          <p:spPr bwMode="auto">
            <a:xfrm>
              <a:off x="1929" y="2126"/>
              <a:ext cx="56" cy="56"/>
            </a:xfrm>
            <a:custGeom>
              <a:avLst/>
              <a:gdLst/>
              <a:ahLst/>
              <a:cxnLst>
                <a:cxn ang="0">
                  <a:pos x="27" y="55"/>
                </a:cxn>
                <a:cxn ang="0">
                  <a:pos x="35" y="52"/>
                </a:cxn>
                <a:cxn ang="0">
                  <a:pos x="44" y="48"/>
                </a:cxn>
                <a:cxn ang="0">
                  <a:pos x="48" y="44"/>
                </a:cxn>
                <a:cxn ang="0">
                  <a:pos x="52" y="36"/>
                </a:cxn>
                <a:cxn ang="0">
                  <a:pos x="55" y="25"/>
                </a:cxn>
                <a:cxn ang="0">
                  <a:pos x="55" y="25"/>
                </a:cxn>
                <a:cxn ang="0">
                  <a:pos x="52" y="16"/>
                </a:cxn>
                <a:cxn ang="0">
                  <a:pos x="48" y="11"/>
                </a:cxn>
                <a:cxn ang="0">
                  <a:pos x="44" y="4"/>
                </a:cxn>
                <a:cxn ang="0">
                  <a:pos x="35" y="0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18" y="0"/>
                </a:cxn>
                <a:cxn ang="0">
                  <a:pos x="9" y="4"/>
                </a:cxn>
                <a:cxn ang="0">
                  <a:pos x="5" y="11"/>
                </a:cxn>
                <a:cxn ang="0">
                  <a:pos x="2" y="16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2" y="36"/>
                </a:cxn>
                <a:cxn ang="0">
                  <a:pos x="5" y="44"/>
                </a:cxn>
                <a:cxn ang="0">
                  <a:pos x="9" y="48"/>
                </a:cxn>
                <a:cxn ang="0">
                  <a:pos x="18" y="52"/>
                </a:cxn>
                <a:cxn ang="0">
                  <a:pos x="27" y="55"/>
                </a:cxn>
                <a:cxn ang="0">
                  <a:pos x="27" y="55"/>
                </a:cxn>
              </a:cxnLst>
              <a:rect l="0" t="0" r="r" b="b"/>
              <a:pathLst>
                <a:path w="56" h="56">
                  <a:moveTo>
                    <a:pt x="27" y="55"/>
                  </a:moveTo>
                  <a:lnTo>
                    <a:pt x="35" y="52"/>
                  </a:lnTo>
                  <a:lnTo>
                    <a:pt x="44" y="48"/>
                  </a:lnTo>
                  <a:lnTo>
                    <a:pt x="48" y="44"/>
                  </a:lnTo>
                  <a:lnTo>
                    <a:pt x="52" y="36"/>
                  </a:lnTo>
                  <a:lnTo>
                    <a:pt x="55" y="25"/>
                  </a:lnTo>
                  <a:lnTo>
                    <a:pt x="55" y="25"/>
                  </a:lnTo>
                  <a:lnTo>
                    <a:pt x="52" y="16"/>
                  </a:lnTo>
                  <a:lnTo>
                    <a:pt x="48" y="11"/>
                  </a:lnTo>
                  <a:lnTo>
                    <a:pt x="44" y="4"/>
                  </a:lnTo>
                  <a:lnTo>
                    <a:pt x="35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18" y="0"/>
                  </a:lnTo>
                  <a:lnTo>
                    <a:pt x="9" y="4"/>
                  </a:lnTo>
                  <a:lnTo>
                    <a:pt x="5" y="11"/>
                  </a:lnTo>
                  <a:lnTo>
                    <a:pt x="2" y="16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2" y="36"/>
                  </a:lnTo>
                  <a:lnTo>
                    <a:pt x="5" y="44"/>
                  </a:lnTo>
                  <a:lnTo>
                    <a:pt x="9" y="48"/>
                  </a:lnTo>
                  <a:lnTo>
                    <a:pt x="18" y="52"/>
                  </a:lnTo>
                  <a:lnTo>
                    <a:pt x="27" y="55"/>
                  </a:lnTo>
                  <a:lnTo>
                    <a:pt x="27" y="55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" name="Freeform 215"/>
            <p:cNvSpPr>
              <a:spLocks/>
            </p:cNvSpPr>
            <p:nvPr/>
          </p:nvSpPr>
          <p:spPr bwMode="auto">
            <a:xfrm>
              <a:off x="1929" y="2126"/>
              <a:ext cx="56" cy="56"/>
            </a:xfrm>
            <a:custGeom>
              <a:avLst/>
              <a:gdLst/>
              <a:ahLst/>
              <a:cxnLst>
                <a:cxn ang="0">
                  <a:pos x="27" y="55"/>
                </a:cxn>
                <a:cxn ang="0">
                  <a:pos x="35" y="52"/>
                </a:cxn>
                <a:cxn ang="0">
                  <a:pos x="44" y="48"/>
                </a:cxn>
                <a:cxn ang="0">
                  <a:pos x="48" y="44"/>
                </a:cxn>
                <a:cxn ang="0">
                  <a:pos x="52" y="36"/>
                </a:cxn>
                <a:cxn ang="0">
                  <a:pos x="55" y="25"/>
                </a:cxn>
                <a:cxn ang="0">
                  <a:pos x="55" y="25"/>
                </a:cxn>
                <a:cxn ang="0">
                  <a:pos x="52" y="16"/>
                </a:cxn>
                <a:cxn ang="0">
                  <a:pos x="48" y="11"/>
                </a:cxn>
                <a:cxn ang="0">
                  <a:pos x="44" y="4"/>
                </a:cxn>
                <a:cxn ang="0">
                  <a:pos x="35" y="0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18" y="0"/>
                </a:cxn>
                <a:cxn ang="0">
                  <a:pos x="9" y="4"/>
                </a:cxn>
                <a:cxn ang="0">
                  <a:pos x="5" y="11"/>
                </a:cxn>
                <a:cxn ang="0">
                  <a:pos x="2" y="16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2" y="36"/>
                </a:cxn>
                <a:cxn ang="0">
                  <a:pos x="5" y="44"/>
                </a:cxn>
                <a:cxn ang="0">
                  <a:pos x="9" y="48"/>
                </a:cxn>
                <a:cxn ang="0">
                  <a:pos x="18" y="52"/>
                </a:cxn>
                <a:cxn ang="0">
                  <a:pos x="27" y="55"/>
                </a:cxn>
                <a:cxn ang="0">
                  <a:pos x="27" y="55"/>
                </a:cxn>
              </a:cxnLst>
              <a:rect l="0" t="0" r="r" b="b"/>
              <a:pathLst>
                <a:path w="56" h="56">
                  <a:moveTo>
                    <a:pt x="27" y="55"/>
                  </a:moveTo>
                  <a:lnTo>
                    <a:pt x="35" y="52"/>
                  </a:lnTo>
                  <a:lnTo>
                    <a:pt x="44" y="48"/>
                  </a:lnTo>
                  <a:lnTo>
                    <a:pt x="48" y="44"/>
                  </a:lnTo>
                  <a:lnTo>
                    <a:pt x="52" y="36"/>
                  </a:lnTo>
                  <a:lnTo>
                    <a:pt x="55" y="25"/>
                  </a:lnTo>
                  <a:lnTo>
                    <a:pt x="55" y="25"/>
                  </a:lnTo>
                  <a:lnTo>
                    <a:pt x="52" y="16"/>
                  </a:lnTo>
                  <a:lnTo>
                    <a:pt x="48" y="11"/>
                  </a:lnTo>
                  <a:lnTo>
                    <a:pt x="44" y="4"/>
                  </a:lnTo>
                  <a:lnTo>
                    <a:pt x="35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18" y="0"/>
                  </a:lnTo>
                  <a:lnTo>
                    <a:pt x="9" y="4"/>
                  </a:lnTo>
                  <a:lnTo>
                    <a:pt x="5" y="11"/>
                  </a:lnTo>
                  <a:lnTo>
                    <a:pt x="2" y="16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2" y="36"/>
                  </a:lnTo>
                  <a:lnTo>
                    <a:pt x="5" y="44"/>
                  </a:lnTo>
                  <a:lnTo>
                    <a:pt x="9" y="48"/>
                  </a:lnTo>
                  <a:lnTo>
                    <a:pt x="18" y="52"/>
                  </a:lnTo>
                  <a:lnTo>
                    <a:pt x="27" y="55"/>
                  </a:lnTo>
                  <a:lnTo>
                    <a:pt x="27" y="5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" name="Freeform 216"/>
            <p:cNvSpPr>
              <a:spLocks/>
            </p:cNvSpPr>
            <p:nvPr/>
          </p:nvSpPr>
          <p:spPr bwMode="auto">
            <a:xfrm>
              <a:off x="2469" y="1512"/>
              <a:ext cx="192" cy="139"/>
            </a:xfrm>
            <a:custGeom>
              <a:avLst/>
              <a:gdLst/>
              <a:ahLst/>
              <a:cxnLst>
                <a:cxn ang="0">
                  <a:pos x="0" y="140"/>
                </a:cxn>
                <a:cxn ang="0">
                  <a:pos x="18" y="137"/>
                </a:cxn>
                <a:cxn ang="0">
                  <a:pos x="37" y="135"/>
                </a:cxn>
                <a:cxn ang="0">
                  <a:pos x="59" y="131"/>
                </a:cxn>
                <a:cxn ang="0">
                  <a:pos x="80" y="124"/>
                </a:cxn>
                <a:cxn ang="0">
                  <a:pos x="98" y="120"/>
                </a:cxn>
                <a:cxn ang="0">
                  <a:pos x="117" y="114"/>
                </a:cxn>
                <a:cxn ang="0">
                  <a:pos x="137" y="108"/>
                </a:cxn>
                <a:cxn ang="0">
                  <a:pos x="149" y="101"/>
                </a:cxn>
                <a:cxn ang="0">
                  <a:pos x="161" y="94"/>
                </a:cxn>
                <a:cxn ang="0">
                  <a:pos x="167" y="87"/>
                </a:cxn>
                <a:cxn ang="0">
                  <a:pos x="167" y="87"/>
                </a:cxn>
                <a:cxn ang="0">
                  <a:pos x="172" y="80"/>
                </a:cxn>
                <a:cxn ang="0">
                  <a:pos x="176" y="71"/>
                </a:cxn>
                <a:cxn ang="0">
                  <a:pos x="181" y="63"/>
                </a:cxn>
                <a:cxn ang="0">
                  <a:pos x="185" y="55"/>
                </a:cxn>
                <a:cxn ang="0">
                  <a:pos x="186" y="46"/>
                </a:cxn>
                <a:cxn ang="0">
                  <a:pos x="188" y="36"/>
                </a:cxn>
                <a:cxn ang="0">
                  <a:pos x="191" y="27"/>
                </a:cxn>
                <a:cxn ang="0">
                  <a:pos x="188" y="17"/>
                </a:cxn>
                <a:cxn ang="0">
                  <a:pos x="186" y="8"/>
                </a:cxn>
                <a:cxn ang="0">
                  <a:pos x="183" y="0"/>
                </a:cxn>
                <a:cxn ang="0">
                  <a:pos x="0" y="140"/>
                </a:cxn>
              </a:cxnLst>
              <a:rect l="0" t="0" r="r" b="b"/>
              <a:pathLst>
                <a:path w="192" h="141">
                  <a:moveTo>
                    <a:pt x="0" y="140"/>
                  </a:moveTo>
                  <a:lnTo>
                    <a:pt x="18" y="137"/>
                  </a:lnTo>
                  <a:lnTo>
                    <a:pt x="37" y="135"/>
                  </a:lnTo>
                  <a:lnTo>
                    <a:pt x="59" y="131"/>
                  </a:lnTo>
                  <a:lnTo>
                    <a:pt x="80" y="124"/>
                  </a:lnTo>
                  <a:lnTo>
                    <a:pt x="98" y="120"/>
                  </a:lnTo>
                  <a:lnTo>
                    <a:pt x="117" y="114"/>
                  </a:lnTo>
                  <a:lnTo>
                    <a:pt x="137" y="108"/>
                  </a:lnTo>
                  <a:lnTo>
                    <a:pt x="149" y="101"/>
                  </a:lnTo>
                  <a:lnTo>
                    <a:pt x="161" y="94"/>
                  </a:lnTo>
                  <a:lnTo>
                    <a:pt x="167" y="87"/>
                  </a:lnTo>
                  <a:lnTo>
                    <a:pt x="167" y="87"/>
                  </a:lnTo>
                  <a:lnTo>
                    <a:pt x="172" y="80"/>
                  </a:lnTo>
                  <a:lnTo>
                    <a:pt x="176" y="71"/>
                  </a:lnTo>
                  <a:lnTo>
                    <a:pt x="181" y="63"/>
                  </a:lnTo>
                  <a:lnTo>
                    <a:pt x="185" y="55"/>
                  </a:lnTo>
                  <a:lnTo>
                    <a:pt x="186" y="46"/>
                  </a:lnTo>
                  <a:lnTo>
                    <a:pt x="188" y="36"/>
                  </a:lnTo>
                  <a:lnTo>
                    <a:pt x="191" y="27"/>
                  </a:lnTo>
                  <a:lnTo>
                    <a:pt x="188" y="17"/>
                  </a:lnTo>
                  <a:lnTo>
                    <a:pt x="186" y="8"/>
                  </a:lnTo>
                  <a:lnTo>
                    <a:pt x="183" y="0"/>
                  </a:lnTo>
                  <a:lnTo>
                    <a:pt x="0" y="14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7" name="Freeform 217"/>
            <p:cNvSpPr>
              <a:spLocks/>
            </p:cNvSpPr>
            <p:nvPr/>
          </p:nvSpPr>
          <p:spPr bwMode="auto">
            <a:xfrm>
              <a:off x="2469" y="1512"/>
              <a:ext cx="192" cy="139"/>
            </a:xfrm>
            <a:custGeom>
              <a:avLst/>
              <a:gdLst/>
              <a:ahLst/>
              <a:cxnLst>
                <a:cxn ang="0">
                  <a:pos x="0" y="140"/>
                </a:cxn>
                <a:cxn ang="0">
                  <a:pos x="18" y="137"/>
                </a:cxn>
                <a:cxn ang="0">
                  <a:pos x="37" y="135"/>
                </a:cxn>
                <a:cxn ang="0">
                  <a:pos x="59" y="131"/>
                </a:cxn>
                <a:cxn ang="0">
                  <a:pos x="80" y="124"/>
                </a:cxn>
                <a:cxn ang="0">
                  <a:pos x="98" y="120"/>
                </a:cxn>
                <a:cxn ang="0">
                  <a:pos x="117" y="114"/>
                </a:cxn>
                <a:cxn ang="0">
                  <a:pos x="137" y="108"/>
                </a:cxn>
                <a:cxn ang="0">
                  <a:pos x="149" y="101"/>
                </a:cxn>
                <a:cxn ang="0">
                  <a:pos x="161" y="94"/>
                </a:cxn>
                <a:cxn ang="0">
                  <a:pos x="167" y="87"/>
                </a:cxn>
                <a:cxn ang="0">
                  <a:pos x="167" y="87"/>
                </a:cxn>
                <a:cxn ang="0">
                  <a:pos x="172" y="80"/>
                </a:cxn>
                <a:cxn ang="0">
                  <a:pos x="176" y="71"/>
                </a:cxn>
                <a:cxn ang="0">
                  <a:pos x="181" y="63"/>
                </a:cxn>
                <a:cxn ang="0">
                  <a:pos x="185" y="55"/>
                </a:cxn>
                <a:cxn ang="0">
                  <a:pos x="186" y="46"/>
                </a:cxn>
                <a:cxn ang="0">
                  <a:pos x="188" y="36"/>
                </a:cxn>
                <a:cxn ang="0">
                  <a:pos x="191" y="27"/>
                </a:cxn>
                <a:cxn ang="0">
                  <a:pos x="188" y="17"/>
                </a:cxn>
                <a:cxn ang="0">
                  <a:pos x="186" y="8"/>
                </a:cxn>
                <a:cxn ang="0">
                  <a:pos x="183" y="0"/>
                </a:cxn>
              </a:cxnLst>
              <a:rect l="0" t="0" r="r" b="b"/>
              <a:pathLst>
                <a:path w="192" h="141">
                  <a:moveTo>
                    <a:pt x="0" y="140"/>
                  </a:moveTo>
                  <a:lnTo>
                    <a:pt x="18" y="137"/>
                  </a:lnTo>
                  <a:lnTo>
                    <a:pt x="37" y="135"/>
                  </a:lnTo>
                  <a:lnTo>
                    <a:pt x="59" y="131"/>
                  </a:lnTo>
                  <a:lnTo>
                    <a:pt x="80" y="124"/>
                  </a:lnTo>
                  <a:lnTo>
                    <a:pt x="98" y="120"/>
                  </a:lnTo>
                  <a:lnTo>
                    <a:pt x="117" y="114"/>
                  </a:lnTo>
                  <a:lnTo>
                    <a:pt x="137" y="108"/>
                  </a:lnTo>
                  <a:lnTo>
                    <a:pt x="149" y="101"/>
                  </a:lnTo>
                  <a:lnTo>
                    <a:pt x="161" y="94"/>
                  </a:lnTo>
                  <a:lnTo>
                    <a:pt x="167" y="87"/>
                  </a:lnTo>
                  <a:lnTo>
                    <a:pt x="167" y="87"/>
                  </a:lnTo>
                  <a:lnTo>
                    <a:pt x="172" y="80"/>
                  </a:lnTo>
                  <a:lnTo>
                    <a:pt x="176" y="71"/>
                  </a:lnTo>
                  <a:lnTo>
                    <a:pt x="181" y="63"/>
                  </a:lnTo>
                  <a:lnTo>
                    <a:pt x="185" y="55"/>
                  </a:lnTo>
                  <a:lnTo>
                    <a:pt x="186" y="46"/>
                  </a:lnTo>
                  <a:lnTo>
                    <a:pt x="188" y="36"/>
                  </a:lnTo>
                  <a:lnTo>
                    <a:pt x="191" y="27"/>
                  </a:lnTo>
                  <a:lnTo>
                    <a:pt x="188" y="17"/>
                  </a:lnTo>
                  <a:lnTo>
                    <a:pt x="186" y="8"/>
                  </a:lnTo>
                  <a:lnTo>
                    <a:pt x="183" y="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8" name="Freeform 218"/>
            <p:cNvSpPr>
              <a:spLocks/>
            </p:cNvSpPr>
            <p:nvPr/>
          </p:nvSpPr>
          <p:spPr bwMode="auto">
            <a:xfrm>
              <a:off x="2416" y="1579"/>
              <a:ext cx="168" cy="130"/>
            </a:xfrm>
            <a:custGeom>
              <a:avLst/>
              <a:gdLst/>
              <a:ahLst/>
              <a:cxnLst>
                <a:cxn ang="0">
                  <a:pos x="0" y="129"/>
                </a:cxn>
                <a:cxn ang="0">
                  <a:pos x="14" y="124"/>
                </a:cxn>
                <a:cxn ang="0">
                  <a:pos x="29" y="121"/>
                </a:cxn>
                <a:cxn ang="0">
                  <a:pos x="41" y="116"/>
                </a:cxn>
                <a:cxn ang="0">
                  <a:pos x="57" y="112"/>
                </a:cxn>
                <a:cxn ang="0">
                  <a:pos x="71" y="105"/>
                </a:cxn>
                <a:cxn ang="0">
                  <a:pos x="85" y="99"/>
                </a:cxn>
                <a:cxn ang="0">
                  <a:pos x="98" y="93"/>
                </a:cxn>
                <a:cxn ang="0">
                  <a:pos x="111" y="87"/>
                </a:cxn>
                <a:cxn ang="0">
                  <a:pos x="126" y="76"/>
                </a:cxn>
                <a:cxn ang="0">
                  <a:pos x="138" y="66"/>
                </a:cxn>
                <a:cxn ang="0">
                  <a:pos x="138" y="66"/>
                </a:cxn>
                <a:cxn ang="0">
                  <a:pos x="149" y="55"/>
                </a:cxn>
                <a:cxn ang="0">
                  <a:pos x="158" y="47"/>
                </a:cxn>
                <a:cxn ang="0">
                  <a:pos x="161" y="38"/>
                </a:cxn>
                <a:cxn ang="0">
                  <a:pos x="166" y="29"/>
                </a:cxn>
                <a:cxn ang="0">
                  <a:pos x="166" y="23"/>
                </a:cxn>
                <a:cxn ang="0">
                  <a:pos x="166" y="17"/>
                </a:cxn>
                <a:cxn ang="0">
                  <a:pos x="166" y="13"/>
                </a:cxn>
                <a:cxn ang="0">
                  <a:pos x="166" y="8"/>
                </a:cxn>
                <a:cxn ang="0">
                  <a:pos x="163" y="4"/>
                </a:cxn>
                <a:cxn ang="0">
                  <a:pos x="163" y="0"/>
                </a:cxn>
                <a:cxn ang="0">
                  <a:pos x="163" y="0"/>
                </a:cxn>
                <a:cxn ang="0">
                  <a:pos x="161" y="0"/>
                </a:cxn>
                <a:cxn ang="0">
                  <a:pos x="158" y="0"/>
                </a:cxn>
                <a:cxn ang="0">
                  <a:pos x="149" y="2"/>
                </a:cxn>
                <a:cxn ang="0">
                  <a:pos x="138" y="4"/>
                </a:cxn>
                <a:cxn ang="0">
                  <a:pos x="128" y="8"/>
                </a:cxn>
                <a:cxn ang="0">
                  <a:pos x="117" y="11"/>
                </a:cxn>
                <a:cxn ang="0">
                  <a:pos x="105" y="15"/>
                </a:cxn>
                <a:cxn ang="0">
                  <a:pos x="94" y="17"/>
                </a:cxn>
                <a:cxn ang="0">
                  <a:pos x="85" y="22"/>
                </a:cxn>
                <a:cxn ang="0">
                  <a:pos x="78" y="25"/>
                </a:cxn>
                <a:cxn ang="0">
                  <a:pos x="0" y="129"/>
                </a:cxn>
              </a:cxnLst>
              <a:rect l="0" t="0" r="r" b="b"/>
              <a:pathLst>
                <a:path w="167" h="130">
                  <a:moveTo>
                    <a:pt x="0" y="129"/>
                  </a:moveTo>
                  <a:lnTo>
                    <a:pt x="14" y="124"/>
                  </a:lnTo>
                  <a:lnTo>
                    <a:pt x="29" y="121"/>
                  </a:lnTo>
                  <a:lnTo>
                    <a:pt x="41" y="116"/>
                  </a:lnTo>
                  <a:lnTo>
                    <a:pt x="57" y="112"/>
                  </a:lnTo>
                  <a:lnTo>
                    <a:pt x="71" y="105"/>
                  </a:lnTo>
                  <a:lnTo>
                    <a:pt x="85" y="99"/>
                  </a:lnTo>
                  <a:lnTo>
                    <a:pt x="98" y="93"/>
                  </a:lnTo>
                  <a:lnTo>
                    <a:pt x="111" y="87"/>
                  </a:lnTo>
                  <a:lnTo>
                    <a:pt x="126" y="76"/>
                  </a:lnTo>
                  <a:lnTo>
                    <a:pt x="138" y="66"/>
                  </a:lnTo>
                  <a:lnTo>
                    <a:pt x="138" y="66"/>
                  </a:lnTo>
                  <a:lnTo>
                    <a:pt x="149" y="55"/>
                  </a:lnTo>
                  <a:lnTo>
                    <a:pt x="158" y="47"/>
                  </a:lnTo>
                  <a:lnTo>
                    <a:pt x="161" y="38"/>
                  </a:lnTo>
                  <a:lnTo>
                    <a:pt x="166" y="29"/>
                  </a:lnTo>
                  <a:lnTo>
                    <a:pt x="166" y="23"/>
                  </a:lnTo>
                  <a:lnTo>
                    <a:pt x="166" y="17"/>
                  </a:lnTo>
                  <a:lnTo>
                    <a:pt x="166" y="13"/>
                  </a:lnTo>
                  <a:lnTo>
                    <a:pt x="166" y="8"/>
                  </a:lnTo>
                  <a:lnTo>
                    <a:pt x="163" y="4"/>
                  </a:lnTo>
                  <a:lnTo>
                    <a:pt x="163" y="0"/>
                  </a:lnTo>
                  <a:lnTo>
                    <a:pt x="163" y="0"/>
                  </a:lnTo>
                  <a:lnTo>
                    <a:pt x="161" y="0"/>
                  </a:lnTo>
                  <a:lnTo>
                    <a:pt x="158" y="0"/>
                  </a:lnTo>
                  <a:lnTo>
                    <a:pt x="149" y="2"/>
                  </a:lnTo>
                  <a:lnTo>
                    <a:pt x="138" y="4"/>
                  </a:lnTo>
                  <a:lnTo>
                    <a:pt x="128" y="8"/>
                  </a:lnTo>
                  <a:lnTo>
                    <a:pt x="117" y="11"/>
                  </a:lnTo>
                  <a:lnTo>
                    <a:pt x="105" y="15"/>
                  </a:lnTo>
                  <a:lnTo>
                    <a:pt x="94" y="17"/>
                  </a:lnTo>
                  <a:lnTo>
                    <a:pt x="85" y="22"/>
                  </a:lnTo>
                  <a:lnTo>
                    <a:pt x="78" y="25"/>
                  </a:lnTo>
                  <a:lnTo>
                    <a:pt x="0" y="129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9" name="Freeform 219"/>
            <p:cNvSpPr>
              <a:spLocks/>
            </p:cNvSpPr>
            <p:nvPr/>
          </p:nvSpPr>
          <p:spPr bwMode="auto">
            <a:xfrm>
              <a:off x="2416" y="1579"/>
              <a:ext cx="168" cy="130"/>
            </a:xfrm>
            <a:custGeom>
              <a:avLst/>
              <a:gdLst/>
              <a:ahLst/>
              <a:cxnLst>
                <a:cxn ang="0">
                  <a:pos x="0" y="129"/>
                </a:cxn>
                <a:cxn ang="0">
                  <a:pos x="14" y="124"/>
                </a:cxn>
                <a:cxn ang="0">
                  <a:pos x="29" y="121"/>
                </a:cxn>
                <a:cxn ang="0">
                  <a:pos x="41" y="116"/>
                </a:cxn>
                <a:cxn ang="0">
                  <a:pos x="57" y="112"/>
                </a:cxn>
                <a:cxn ang="0">
                  <a:pos x="71" y="105"/>
                </a:cxn>
                <a:cxn ang="0">
                  <a:pos x="85" y="99"/>
                </a:cxn>
                <a:cxn ang="0">
                  <a:pos x="98" y="93"/>
                </a:cxn>
                <a:cxn ang="0">
                  <a:pos x="111" y="87"/>
                </a:cxn>
                <a:cxn ang="0">
                  <a:pos x="126" y="76"/>
                </a:cxn>
                <a:cxn ang="0">
                  <a:pos x="138" y="66"/>
                </a:cxn>
                <a:cxn ang="0">
                  <a:pos x="138" y="66"/>
                </a:cxn>
                <a:cxn ang="0">
                  <a:pos x="149" y="55"/>
                </a:cxn>
                <a:cxn ang="0">
                  <a:pos x="158" y="47"/>
                </a:cxn>
                <a:cxn ang="0">
                  <a:pos x="161" y="38"/>
                </a:cxn>
                <a:cxn ang="0">
                  <a:pos x="166" y="29"/>
                </a:cxn>
                <a:cxn ang="0">
                  <a:pos x="166" y="23"/>
                </a:cxn>
                <a:cxn ang="0">
                  <a:pos x="166" y="17"/>
                </a:cxn>
                <a:cxn ang="0">
                  <a:pos x="166" y="13"/>
                </a:cxn>
                <a:cxn ang="0">
                  <a:pos x="166" y="8"/>
                </a:cxn>
                <a:cxn ang="0">
                  <a:pos x="163" y="4"/>
                </a:cxn>
                <a:cxn ang="0">
                  <a:pos x="163" y="0"/>
                </a:cxn>
                <a:cxn ang="0">
                  <a:pos x="163" y="0"/>
                </a:cxn>
                <a:cxn ang="0">
                  <a:pos x="161" y="0"/>
                </a:cxn>
                <a:cxn ang="0">
                  <a:pos x="158" y="0"/>
                </a:cxn>
                <a:cxn ang="0">
                  <a:pos x="149" y="2"/>
                </a:cxn>
                <a:cxn ang="0">
                  <a:pos x="138" y="4"/>
                </a:cxn>
                <a:cxn ang="0">
                  <a:pos x="128" y="8"/>
                </a:cxn>
                <a:cxn ang="0">
                  <a:pos x="117" y="11"/>
                </a:cxn>
                <a:cxn ang="0">
                  <a:pos x="105" y="15"/>
                </a:cxn>
                <a:cxn ang="0">
                  <a:pos x="94" y="17"/>
                </a:cxn>
                <a:cxn ang="0">
                  <a:pos x="85" y="22"/>
                </a:cxn>
                <a:cxn ang="0">
                  <a:pos x="78" y="25"/>
                </a:cxn>
              </a:cxnLst>
              <a:rect l="0" t="0" r="r" b="b"/>
              <a:pathLst>
                <a:path w="167" h="130">
                  <a:moveTo>
                    <a:pt x="0" y="129"/>
                  </a:moveTo>
                  <a:lnTo>
                    <a:pt x="14" y="124"/>
                  </a:lnTo>
                  <a:lnTo>
                    <a:pt x="29" y="121"/>
                  </a:lnTo>
                  <a:lnTo>
                    <a:pt x="41" y="116"/>
                  </a:lnTo>
                  <a:lnTo>
                    <a:pt x="57" y="112"/>
                  </a:lnTo>
                  <a:lnTo>
                    <a:pt x="71" y="105"/>
                  </a:lnTo>
                  <a:lnTo>
                    <a:pt x="85" y="99"/>
                  </a:lnTo>
                  <a:lnTo>
                    <a:pt x="98" y="93"/>
                  </a:lnTo>
                  <a:lnTo>
                    <a:pt x="111" y="87"/>
                  </a:lnTo>
                  <a:lnTo>
                    <a:pt x="126" y="76"/>
                  </a:lnTo>
                  <a:lnTo>
                    <a:pt x="138" y="66"/>
                  </a:lnTo>
                  <a:lnTo>
                    <a:pt x="138" y="66"/>
                  </a:lnTo>
                  <a:lnTo>
                    <a:pt x="149" y="55"/>
                  </a:lnTo>
                  <a:lnTo>
                    <a:pt x="158" y="47"/>
                  </a:lnTo>
                  <a:lnTo>
                    <a:pt x="161" y="38"/>
                  </a:lnTo>
                  <a:lnTo>
                    <a:pt x="166" y="29"/>
                  </a:lnTo>
                  <a:lnTo>
                    <a:pt x="166" y="23"/>
                  </a:lnTo>
                  <a:lnTo>
                    <a:pt x="166" y="17"/>
                  </a:lnTo>
                  <a:lnTo>
                    <a:pt x="166" y="13"/>
                  </a:lnTo>
                  <a:lnTo>
                    <a:pt x="166" y="8"/>
                  </a:lnTo>
                  <a:lnTo>
                    <a:pt x="163" y="4"/>
                  </a:lnTo>
                  <a:lnTo>
                    <a:pt x="163" y="0"/>
                  </a:lnTo>
                  <a:lnTo>
                    <a:pt x="163" y="0"/>
                  </a:lnTo>
                  <a:lnTo>
                    <a:pt x="161" y="0"/>
                  </a:lnTo>
                  <a:lnTo>
                    <a:pt x="158" y="0"/>
                  </a:lnTo>
                  <a:lnTo>
                    <a:pt x="149" y="2"/>
                  </a:lnTo>
                  <a:lnTo>
                    <a:pt x="138" y="4"/>
                  </a:lnTo>
                  <a:lnTo>
                    <a:pt x="128" y="8"/>
                  </a:lnTo>
                  <a:lnTo>
                    <a:pt x="117" y="11"/>
                  </a:lnTo>
                  <a:lnTo>
                    <a:pt x="105" y="15"/>
                  </a:lnTo>
                  <a:lnTo>
                    <a:pt x="94" y="17"/>
                  </a:lnTo>
                  <a:lnTo>
                    <a:pt x="85" y="22"/>
                  </a:lnTo>
                  <a:lnTo>
                    <a:pt x="78" y="2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0" name="Freeform 220"/>
            <p:cNvSpPr>
              <a:spLocks/>
            </p:cNvSpPr>
            <p:nvPr/>
          </p:nvSpPr>
          <p:spPr bwMode="auto">
            <a:xfrm>
              <a:off x="2382" y="1678"/>
              <a:ext cx="130" cy="95"/>
            </a:xfrm>
            <a:custGeom>
              <a:avLst/>
              <a:gdLst/>
              <a:ahLst/>
              <a:cxnLst>
                <a:cxn ang="0">
                  <a:pos x="0" y="94"/>
                </a:cxn>
                <a:cxn ang="0">
                  <a:pos x="16" y="87"/>
                </a:cxn>
                <a:cxn ang="0">
                  <a:pos x="30" y="80"/>
                </a:cxn>
                <a:cxn ang="0">
                  <a:pos x="46" y="76"/>
                </a:cxn>
                <a:cxn ang="0">
                  <a:pos x="60" y="70"/>
                </a:cxn>
                <a:cxn ang="0">
                  <a:pos x="76" y="64"/>
                </a:cxn>
                <a:cxn ang="0">
                  <a:pos x="88" y="57"/>
                </a:cxn>
                <a:cxn ang="0">
                  <a:pos x="101" y="47"/>
                </a:cxn>
                <a:cxn ang="0">
                  <a:pos x="111" y="36"/>
                </a:cxn>
                <a:cxn ang="0">
                  <a:pos x="122" y="24"/>
                </a:cxn>
                <a:cxn ang="0">
                  <a:pos x="130" y="11"/>
                </a:cxn>
                <a:cxn ang="0">
                  <a:pos x="130" y="11"/>
                </a:cxn>
                <a:cxn ang="0">
                  <a:pos x="130" y="11"/>
                </a:cxn>
                <a:cxn ang="0">
                  <a:pos x="126" y="8"/>
                </a:cxn>
                <a:cxn ang="0">
                  <a:pos x="122" y="6"/>
                </a:cxn>
                <a:cxn ang="0">
                  <a:pos x="115" y="4"/>
                </a:cxn>
                <a:cxn ang="0">
                  <a:pos x="109" y="2"/>
                </a:cxn>
                <a:cxn ang="0">
                  <a:pos x="99" y="2"/>
                </a:cxn>
                <a:cxn ang="0">
                  <a:pos x="88" y="0"/>
                </a:cxn>
                <a:cxn ang="0">
                  <a:pos x="78" y="0"/>
                </a:cxn>
                <a:cxn ang="0">
                  <a:pos x="65" y="2"/>
                </a:cxn>
                <a:cxn ang="0">
                  <a:pos x="52" y="6"/>
                </a:cxn>
                <a:cxn ang="0">
                  <a:pos x="0" y="94"/>
                </a:cxn>
              </a:cxnLst>
              <a:rect l="0" t="0" r="r" b="b"/>
              <a:pathLst>
                <a:path w="131" h="95">
                  <a:moveTo>
                    <a:pt x="0" y="94"/>
                  </a:moveTo>
                  <a:lnTo>
                    <a:pt x="16" y="87"/>
                  </a:lnTo>
                  <a:lnTo>
                    <a:pt x="30" y="80"/>
                  </a:lnTo>
                  <a:lnTo>
                    <a:pt x="46" y="76"/>
                  </a:lnTo>
                  <a:lnTo>
                    <a:pt x="60" y="70"/>
                  </a:lnTo>
                  <a:lnTo>
                    <a:pt x="76" y="64"/>
                  </a:lnTo>
                  <a:lnTo>
                    <a:pt x="88" y="57"/>
                  </a:lnTo>
                  <a:lnTo>
                    <a:pt x="101" y="47"/>
                  </a:lnTo>
                  <a:lnTo>
                    <a:pt x="111" y="36"/>
                  </a:lnTo>
                  <a:lnTo>
                    <a:pt x="122" y="24"/>
                  </a:lnTo>
                  <a:lnTo>
                    <a:pt x="130" y="11"/>
                  </a:lnTo>
                  <a:lnTo>
                    <a:pt x="130" y="11"/>
                  </a:lnTo>
                  <a:lnTo>
                    <a:pt x="130" y="11"/>
                  </a:lnTo>
                  <a:lnTo>
                    <a:pt x="126" y="8"/>
                  </a:lnTo>
                  <a:lnTo>
                    <a:pt x="122" y="6"/>
                  </a:lnTo>
                  <a:lnTo>
                    <a:pt x="115" y="4"/>
                  </a:lnTo>
                  <a:lnTo>
                    <a:pt x="109" y="2"/>
                  </a:lnTo>
                  <a:lnTo>
                    <a:pt x="99" y="2"/>
                  </a:lnTo>
                  <a:lnTo>
                    <a:pt x="88" y="0"/>
                  </a:lnTo>
                  <a:lnTo>
                    <a:pt x="78" y="0"/>
                  </a:lnTo>
                  <a:lnTo>
                    <a:pt x="65" y="2"/>
                  </a:lnTo>
                  <a:lnTo>
                    <a:pt x="52" y="6"/>
                  </a:lnTo>
                  <a:lnTo>
                    <a:pt x="0" y="94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1" name="Freeform 221"/>
            <p:cNvSpPr>
              <a:spLocks/>
            </p:cNvSpPr>
            <p:nvPr/>
          </p:nvSpPr>
          <p:spPr bwMode="auto">
            <a:xfrm>
              <a:off x="2382" y="1678"/>
              <a:ext cx="130" cy="95"/>
            </a:xfrm>
            <a:custGeom>
              <a:avLst/>
              <a:gdLst/>
              <a:ahLst/>
              <a:cxnLst>
                <a:cxn ang="0">
                  <a:pos x="0" y="94"/>
                </a:cxn>
                <a:cxn ang="0">
                  <a:pos x="16" y="87"/>
                </a:cxn>
                <a:cxn ang="0">
                  <a:pos x="30" y="80"/>
                </a:cxn>
                <a:cxn ang="0">
                  <a:pos x="46" y="76"/>
                </a:cxn>
                <a:cxn ang="0">
                  <a:pos x="60" y="70"/>
                </a:cxn>
                <a:cxn ang="0">
                  <a:pos x="76" y="64"/>
                </a:cxn>
                <a:cxn ang="0">
                  <a:pos x="88" y="57"/>
                </a:cxn>
                <a:cxn ang="0">
                  <a:pos x="101" y="47"/>
                </a:cxn>
                <a:cxn ang="0">
                  <a:pos x="111" y="36"/>
                </a:cxn>
                <a:cxn ang="0">
                  <a:pos x="122" y="24"/>
                </a:cxn>
                <a:cxn ang="0">
                  <a:pos x="130" y="11"/>
                </a:cxn>
                <a:cxn ang="0">
                  <a:pos x="130" y="11"/>
                </a:cxn>
                <a:cxn ang="0">
                  <a:pos x="130" y="11"/>
                </a:cxn>
                <a:cxn ang="0">
                  <a:pos x="126" y="8"/>
                </a:cxn>
                <a:cxn ang="0">
                  <a:pos x="122" y="6"/>
                </a:cxn>
                <a:cxn ang="0">
                  <a:pos x="115" y="4"/>
                </a:cxn>
                <a:cxn ang="0">
                  <a:pos x="109" y="2"/>
                </a:cxn>
                <a:cxn ang="0">
                  <a:pos x="99" y="2"/>
                </a:cxn>
                <a:cxn ang="0">
                  <a:pos x="88" y="0"/>
                </a:cxn>
                <a:cxn ang="0">
                  <a:pos x="78" y="0"/>
                </a:cxn>
                <a:cxn ang="0">
                  <a:pos x="65" y="2"/>
                </a:cxn>
                <a:cxn ang="0">
                  <a:pos x="52" y="6"/>
                </a:cxn>
              </a:cxnLst>
              <a:rect l="0" t="0" r="r" b="b"/>
              <a:pathLst>
                <a:path w="131" h="95">
                  <a:moveTo>
                    <a:pt x="0" y="94"/>
                  </a:moveTo>
                  <a:lnTo>
                    <a:pt x="16" y="87"/>
                  </a:lnTo>
                  <a:lnTo>
                    <a:pt x="30" y="80"/>
                  </a:lnTo>
                  <a:lnTo>
                    <a:pt x="46" y="76"/>
                  </a:lnTo>
                  <a:lnTo>
                    <a:pt x="60" y="70"/>
                  </a:lnTo>
                  <a:lnTo>
                    <a:pt x="76" y="64"/>
                  </a:lnTo>
                  <a:lnTo>
                    <a:pt x="88" y="57"/>
                  </a:lnTo>
                  <a:lnTo>
                    <a:pt x="101" y="47"/>
                  </a:lnTo>
                  <a:lnTo>
                    <a:pt x="111" y="36"/>
                  </a:lnTo>
                  <a:lnTo>
                    <a:pt x="122" y="24"/>
                  </a:lnTo>
                  <a:lnTo>
                    <a:pt x="130" y="11"/>
                  </a:lnTo>
                  <a:lnTo>
                    <a:pt x="130" y="11"/>
                  </a:lnTo>
                  <a:lnTo>
                    <a:pt x="130" y="11"/>
                  </a:lnTo>
                  <a:lnTo>
                    <a:pt x="126" y="8"/>
                  </a:lnTo>
                  <a:lnTo>
                    <a:pt x="122" y="6"/>
                  </a:lnTo>
                  <a:lnTo>
                    <a:pt x="115" y="4"/>
                  </a:lnTo>
                  <a:lnTo>
                    <a:pt x="109" y="2"/>
                  </a:lnTo>
                  <a:lnTo>
                    <a:pt x="99" y="2"/>
                  </a:lnTo>
                  <a:lnTo>
                    <a:pt x="88" y="0"/>
                  </a:lnTo>
                  <a:lnTo>
                    <a:pt x="78" y="0"/>
                  </a:lnTo>
                  <a:lnTo>
                    <a:pt x="65" y="2"/>
                  </a:lnTo>
                  <a:lnTo>
                    <a:pt x="52" y="6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2" name="Freeform 222"/>
            <p:cNvSpPr>
              <a:spLocks/>
            </p:cNvSpPr>
            <p:nvPr/>
          </p:nvSpPr>
          <p:spPr bwMode="auto">
            <a:xfrm>
              <a:off x="2272" y="1741"/>
              <a:ext cx="164" cy="135"/>
            </a:xfrm>
            <a:custGeom>
              <a:avLst/>
              <a:gdLst/>
              <a:ahLst/>
              <a:cxnLst>
                <a:cxn ang="0">
                  <a:pos x="0" y="133"/>
                </a:cxn>
                <a:cxn ang="0">
                  <a:pos x="9" y="128"/>
                </a:cxn>
                <a:cxn ang="0">
                  <a:pos x="23" y="124"/>
                </a:cxn>
                <a:cxn ang="0">
                  <a:pos x="33" y="119"/>
                </a:cxn>
                <a:cxn ang="0">
                  <a:pos x="46" y="114"/>
                </a:cxn>
                <a:cxn ang="0">
                  <a:pos x="58" y="107"/>
                </a:cxn>
                <a:cxn ang="0">
                  <a:pos x="71" y="101"/>
                </a:cxn>
                <a:cxn ang="0">
                  <a:pos x="83" y="93"/>
                </a:cxn>
                <a:cxn ang="0">
                  <a:pos x="94" y="84"/>
                </a:cxn>
                <a:cxn ang="0">
                  <a:pos x="105" y="75"/>
                </a:cxn>
                <a:cxn ang="0">
                  <a:pos x="115" y="63"/>
                </a:cxn>
                <a:cxn ang="0">
                  <a:pos x="115" y="63"/>
                </a:cxn>
                <a:cxn ang="0">
                  <a:pos x="130" y="45"/>
                </a:cxn>
                <a:cxn ang="0">
                  <a:pos x="140" y="27"/>
                </a:cxn>
                <a:cxn ang="0">
                  <a:pos x="149" y="17"/>
                </a:cxn>
                <a:cxn ang="0">
                  <a:pos x="156" y="6"/>
                </a:cxn>
                <a:cxn ang="0">
                  <a:pos x="164" y="0"/>
                </a:cxn>
                <a:cxn ang="0">
                  <a:pos x="164" y="0"/>
                </a:cxn>
                <a:cxn ang="0">
                  <a:pos x="161" y="0"/>
                </a:cxn>
                <a:cxn ang="0">
                  <a:pos x="156" y="0"/>
                </a:cxn>
                <a:cxn ang="0">
                  <a:pos x="147" y="0"/>
                </a:cxn>
                <a:cxn ang="0">
                  <a:pos x="136" y="0"/>
                </a:cxn>
                <a:cxn ang="0">
                  <a:pos x="124" y="0"/>
                </a:cxn>
                <a:cxn ang="0">
                  <a:pos x="108" y="0"/>
                </a:cxn>
                <a:cxn ang="0">
                  <a:pos x="96" y="2"/>
                </a:cxn>
                <a:cxn ang="0">
                  <a:pos x="81" y="4"/>
                </a:cxn>
                <a:cxn ang="0">
                  <a:pos x="67" y="8"/>
                </a:cxn>
                <a:cxn ang="0">
                  <a:pos x="57" y="13"/>
                </a:cxn>
                <a:cxn ang="0">
                  <a:pos x="0" y="133"/>
                </a:cxn>
              </a:cxnLst>
              <a:rect l="0" t="0" r="r" b="b"/>
              <a:pathLst>
                <a:path w="165" h="134">
                  <a:moveTo>
                    <a:pt x="0" y="133"/>
                  </a:moveTo>
                  <a:lnTo>
                    <a:pt x="9" y="128"/>
                  </a:lnTo>
                  <a:lnTo>
                    <a:pt x="23" y="124"/>
                  </a:lnTo>
                  <a:lnTo>
                    <a:pt x="33" y="119"/>
                  </a:lnTo>
                  <a:lnTo>
                    <a:pt x="46" y="114"/>
                  </a:lnTo>
                  <a:lnTo>
                    <a:pt x="58" y="107"/>
                  </a:lnTo>
                  <a:lnTo>
                    <a:pt x="71" y="101"/>
                  </a:lnTo>
                  <a:lnTo>
                    <a:pt x="83" y="93"/>
                  </a:lnTo>
                  <a:lnTo>
                    <a:pt x="94" y="84"/>
                  </a:lnTo>
                  <a:lnTo>
                    <a:pt x="105" y="75"/>
                  </a:lnTo>
                  <a:lnTo>
                    <a:pt x="115" y="63"/>
                  </a:lnTo>
                  <a:lnTo>
                    <a:pt x="115" y="63"/>
                  </a:lnTo>
                  <a:lnTo>
                    <a:pt x="130" y="45"/>
                  </a:lnTo>
                  <a:lnTo>
                    <a:pt x="140" y="27"/>
                  </a:lnTo>
                  <a:lnTo>
                    <a:pt x="149" y="17"/>
                  </a:lnTo>
                  <a:lnTo>
                    <a:pt x="156" y="6"/>
                  </a:lnTo>
                  <a:lnTo>
                    <a:pt x="164" y="0"/>
                  </a:lnTo>
                  <a:lnTo>
                    <a:pt x="164" y="0"/>
                  </a:lnTo>
                  <a:lnTo>
                    <a:pt x="161" y="0"/>
                  </a:lnTo>
                  <a:lnTo>
                    <a:pt x="156" y="0"/>
                  </a:lnTo>
                  <a:lnTo>
                    <a:pt x="147" y="0"/>
                  </a:lnTo>
                  <a:lnTo>
                    <a:pt x="136" y="0"/>
                  </a:lnTo>
                  <a:lnTo>
                    <a:pt x="124" y="0"/>
                  </a:lnTo>
                  <a:lnTo>
                    <a:pt x="108" y="0"/>
                  </a:lnTo>
                  <a:lnTo>
                    <a:pt x="96" y="2"/>
                  </a:lnTo>
                  <a:lnTo>
                    <a:pt x="81" y="4"/>
                  </a:lnTo>
                  <a:lnTo>
                    <a:pt x="67" y="8"/>
                  </a:lnTo>
                  <a:lnTo>
                    <a:pt x="57" y="13"/>
                  </a:lnTo>
                  <a:lnTo>
                    <a:pt x="0" y="133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3" name="Freeform 223"/>
            <p:cNvSpPr>
              <a:spLocks/>
            </p:cNvSpPr>
            <p:nvPr/>
          </p:nvSpPr>
          <p:spPr bwMode="auto">
            <a:xfrm>
              <a:off x="2272" y="1741"/>
              <a:ext cx="164" cy="135"/>
            </a:xfrm>
            <a:custGeom>
              <a:avLst/>
              <a:gdLst/>
              <a:ahLst/>
              <a:cxnLst>
                <a:cxn ang="0">
                  <a:pos x="0" y="133"/>
                </a:cxn>
                <a:cxn ang="0">
                  <a:pos x="9" y="128"/>
                </a:cxn>
                <a:cxn ang="0">
                  <a:pos x="23" y="124"/>
                </a:cxn>
                <a:cxn ang="0">
                  <a:pos x="33" y="119"/>
                </a:cxn>
                <a:cxn ang="0">
                  <a:pos x="46" y="114"/>
                </a:cxn>
                <a:cxn ang="0">
                  <a:pos x="58" y="107"/>
                </a:cxn>
                <a:cxn ang="0">
                  <a:pos x="71" y="101"/>
                </a:cxn>
                <a:cxn ang="0">
                  <a:pos x="83" y="93"/>
                </a:cxn>
                <a:cxn ang="0">
                  <a:pos x="94" y="84"/>
                </a:cxn>
                <a:cxn ang="0">
                  <a:pos x="105" y="75"/>
                </a:cxn>
                <a:cxn ang="0">
                  <a:pos x="115" y="63"/>
                </a:cxn>
                <a:cxn ang="0">
                  <a:pos x="115" y="63"/>
                </a:cxn>
                <a:cxn ang="0">
                  <a:pos x="130" y="45"/>
                </a:cxn>
                <a:cxn ang="0">
                  <a:pos x="140" y="27"/>
                </a:cxn>
                <a:cxn ang="0">
                  <a:pos x="149" y="17"/>
                </a:cxn>
                <a:cxn ang="0">
                  <a:pos x="156" y="6"/>
                </a:cxn>
                <a:cxn ang="0">
                  <a:pos x="164" y="0"/>
                </a:cxn>
                <a:cxn ang="0">
                  <a:pos x="164" y="0"/>
                </a:cxn>
                <a:cxn ang="0">
                  <a:pos x="161" y="0"/>
                </a:cxn>
                <a:cxn ang="0">
                  <a:pos x="156" y="0"/>
                </a:cxn>
                <a:cxn ang="0">
                  <a:pos x="147" y="0"/>
                </a:cxn>
                <a:cxn ang="0">
                  <a:pos x="136" y="0"/>
                </a:cxn>
                <a:cxn ang="0">
                  <a:pos x="124" y="0"/>
                </a:cxn>
                <a:cxn ang="0">
                  <a:pos x="108" y="0"/>
                </a:cxn>
                <a:cxn ang="0">
                  <a:pos x="96" y="2"/>
                </a:cxn>
                <a:cxn ang="0">
                  <a:pos x="81" y="4"/>
                </a:cxn>
                <a:cxn ang="0">
                  <a:pos x="67" y="8"/>
                </a:cxn>
                <a:cxn ang="0">
                  <a:pos x="57" y="13"/>
                </a:cxn>
              </a:cxnLst>
              <a:rect l="0" t="0" r="r" b="b"/>
              <a:pathLst>
                <a:path w="165" h="134">
                  <a:moveTo>
                    <a:pt x="0" y="133"/>
                  </a:moveTo>
                  <a:lnTo>
                    <a:pt x="9" y="128"/>
                  </a:lnTo>
                  <a:lnTo>
                    <a:pt x="23" y="124"/>
                  </a:lnTo>
                  <a:lnTo>
                    <a:pt x="33" y="119"/>
                  </a:lnTo>
                  <a:lnTo>
                    <a:pt x="46" y="114"/>
                  </a:lnTo>
                  <a:lnTo>
                    <a:pt x="58" y="107"/>
                  </a:lnTo>
                  <a:lnTo>
                    <a:pt x="71" y="101"/>
                  </a:lnTo>
                  <a:lnTo>
                    <a:pt x="83" y="93"/>
                  </a:lnTo>
                  <a:lnTo>
                    <a:pt x="94" y="84"/>
                  </a:lnTo>
                  <a:lnTo>
                    <a:pt x="105" y="75"/>
                  </a:lnTo>
                  <a:lnTo>
                    <a:pt x="115" y="63"/>
                  </a:lnTo>
                  <a:lnTo>
                    <a:pt x="115" y="63"/>
                  </a:lnTo>
                  <a:lnTo>
                    <a:pt x="130" y="45"/>
                  </a:lnTo>
                  <a:lnTo>
                    <a:pt x="140" y="27"/>
                  </a:lnTo>
                  <a:lnTo>
                    <a:pt x="149" y="17"/>
                  </a:lnTo>
                  <a:lnTo>
                    <a:pt x="156" y="6"/>
                  </a:lnTo>
                  <a:lnTo>
                    <a:pt x="164" y="0"/>
                  </a:lnTo>
                  <a:lnTo>
                    <a:pt x="164" y="0"/>
                  </a:lnTo>
                  <a:lnTo>
                    <a:pt x="161" y="0"/>
                  </a:lnTo>
                  <a:lnTo>
                    <a:pt x="156" y="0"/>
                  </a:lnTo>
                  <a:lnTo>
                    <a:pt x="147" y="0"/>
                  </a:lnTo>
                  <a:lnTo>
                    <a:pt x="136" y="0"/>
                  </a:lnTo>
                  <a:lnTo>
                    <a:pt x="124" y="0"/>
                  </a:lnTo>
                  <a:lnTo>
                    <a:pt x="108" y="0"/>
                  </a:lnTo>
                  <a:lnTo>
                    <a:pt x="96" y="2"/>
                  </a:lnTo>
                  <a:lnTo>
                    <a:pt x="81" y="4"/>
                  </a:lnTo>
                  <a:lnTo>
                    <a:pt x="67" y="8"/>
                  </a:lnTo>
                  <a:lnTo>
                    <a:pt x="57" y="13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4" name="Freeform 224"/>
            <p:cNvSpPr>
              <a:spLocks/>
            </p:cNvSpPr>
            <p:nvPr/>
          </p:nvSpPr>
          <p:spPr bwMode="auto">
            <a:xfrm>
              <a:off x="2237" y="1857"/>
              <a:ext cx="145" cy="140"/>
            </a:xfrm>
            <a:custGeom>
              <a:avLst/>
              <a:gdLst/>
              <a:ahLst/>
              <a:cxnLst>
                <a:cxn ang="0">
                  <a:pos x="0" y="140"/>
                </a:cxn>
                <a:cxn ang="0">
                  <a:pos x="13" y="135"/>
                </a:cxn>
                <a:cxn ang="0">
                  <a:pos x="25" y="132"/>
                </a:cxn>
                <a:cxn ang="0">
                  <a:pos x="40" y="125"/>
                </a:cxn>
                <a:cxn ang="0">
                  <a:pos x="52" y="117"/>
                </a:cxn>
                <a:cxn ang="0">
                  <a:pos x="68" y="109"/>
                </a:cxn>
                <a:cxn ang="0">
                  <a:pos x="82" y="100"/>
                </a:cxn>
                <a:cxn ang="0">
                  <a:pos x="97" y="89"/>
                </a:cxn>
                <a:cxn ang="0">
                  <a:pos x="107" y="79"/>
                </a:cxn>
                <a:cxn ang="0">
                  <a:pos x="118" y="66"/>
                </a:cxn>
                <a:cxn ang="0">
                  <a:pos x="126" y="56"/>
                </a:cxn>
                <a:cxn ang="0">
                  <a:pos x="126" y="56"/>
                </a:cxn>
                <a:cxn ang="0">
                  <a:pos x="139" y="33"/>
                </a:cxn>
                <a:cxn ang="0">
                  <a:pos x="144" y="18"/>
                </a:cxn>
                <a:cxn ang="0">
                  <a:pos x="144" y="8"/>
                </a:cxn>
                <a:cxn ang="0">
                  <a:pos x="144" y="2"/>
                </a:cxn>
                <a:cxn ang="0">
                  <a:pos x="144" y="0"/>
                </a:cxn>
                <a:cxn ang="0">
                  <a:pos x="144" y="0"/>
                </a:cxn>
                <a:cxn ang="0">
                  <a:pos x="135" y="2"/>
                </a:cxn>
                <a:cxn ang="0">
                  <a:pos x="126" y="2"/>
                </a:cxn>
                <a:cxn ang="0">
                  <a:pos x="118" y="2"/>
                </a:cxn>
                <a:cxn ang="0">
                  <a:pos x="107" y="4"/>
                </a:cxn>
                <a:cxn ang="0">
                  <a:pos x="100" y="6"/>
                </a:cxn>
                <a:cxn ang="0">
                  <a:pos x="91" y="8"/>
                </a:cxn>
                <a:cxn ang="0">
                  <a:pos x="80" y="10"/>
                </a:cxn>
                <a:cxn ang="0">
                  <a:pos x="72" y="13"/>
                </a:cxn>
                <a:cxn ang="0">
                  <a:pos x="61" y="16"/>
                </a:cxn>
                <a:cxn ang="0">
                  <a:pos x="52" y="22"/>
                </a:cxn>
                <a:cxn ang="0">
                  <a:pos x="0" y="140"/>
                </a:cxn>
              </a:cxnLst>
              <a:rect l="0" t="0" r="r" b="b"/>
              <a:pathLst>
                <a:path w="145" h="141">
                  <a:moveTo>
                    <a:pt x="0" y="140"/>
                  </a:moveTo>
                  <a:lnTo>
                    <a:pt x="13" y="135"/>
                  </a:lnTo>
                  <a:lnTo>
                    <a:pt x="25" y="132"/>
                  </a:lnTo>
                  <a:lnTo>
                    <a:pt x="40" y="125"/>
                  </a:lnTo>
                  <a:lnTo>
                    <a:pt x="52" y="117"/>
                  </a:lnTo>
                  <a:lnTo>
                    <a:pt x="68" y="109"/>
                  </a:lnTo>
                  <a:lnTo>
                    <a:pt x="82" y="100"/>
                  </a:lnTo>
                  <a:lnTo>
                    <a:pt x="97" y="89"/>
                  </a:lnTo>
                  <a:lnTo>
                    <a:pt x="107" y="79"/>
                  </a:lnTo>
                  <a:lnTo>
                    <a:pt x="118" y="66"/>
                  </a:lnTo>
                  <a:lnTo>
                    <a:pt x="126" y="56"/>
                  </a:lnTo>
                  <a:lnTo>
                    <a:pt x="126" y="56"/>
                  </a:lnTo>
                  <a:lnTo>
                    <a:pt x="139" y="33"/>
                  </a:lnTo>
                  <a:lnTo>
                    <a:pt x="144" y="18"/>
                  </a:lnTo>
                  <a:lnTo>
                    <a:pt x="144" y="8"/>
                  </a:lnTo>
                  <a:lnTo>
                    <a:pt x="144" y="2"/>
                  </a:lnTo>
                  <a:lnTo>
                    <a:pt x="144" y="0"/>
                  </a:lnTo>
                  <a:lnTo>
                    <a:pt x="144" y="0"/>
                  </a:lnTo>
                  <a:lnTo>
                    <a:pt x="135" y="2"/>
                  </a:lnTo>
                  <a:lnTo>
                    <a:pt x="126" y="2"/>
                  </a:lnTo>
                  <a:lnTo>
                    <a:pt x="118" y="2"/>
                  </a:lnTo>
                  <a:lnTo>
                    <a:pt x="107" y="4"/>
                  </a:lnTo>
                  <a:lnTo>
                    <a:pt x="100" y="6"/>
                  </a:lnTo>
                  <a:lnTo>
                    <a:pt x="91" y="8"/>
                  </a:lnTo>
                  <a:lnTo>
                    <a:pt x="80" y="10"/>
                  </a:lnTo>
                  <a:lnTo>
                    <a:pt x="72" y="13"/>
                  </a:lnTo>
                  <a:lnTo>
                    <a:pt x="61" y="16"/>
                  </a:lnTo>
                  <a:lnTo>
                    <a:pt x="52" y="22"/>
                  </a:lnTo>
                  <a:lnTo>
                    <a:pt x="0" y="14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" name="Freeform 225"/>
            <p:cNvSpPr>
              <a:spLocks/>
            </p:cNvSpPr>
            <p:nvPr/>
          </p:nvSpPr>
          <p:spPr bwMode="auto">
            <a:xfrm>
              <a:off x="2237" y="1857"/>
              <a:ext cx="145" cy="140"/>
            </a:xfrm>
            <a:custGeom>
              <a:avLst/>
              <a:gdLst/>
              <a:ahLst/>
              <a:cxnLst>
                <a:cxn ang="0">
                  <a:pos x="0" y="140"/>
                </a:cxn>
                <a:cxn ang="0">
                  <a:pos x="13" y="135"/>
                </a:cxn>
                <a:cxn ang="0">
                  <a:pos x="25" y="132"/>
                </a:cxn>
                <a:cxn ang="0">
                  <a:pos x="40" y="125"/>
                </a:cxn>
                <a:cxn ang="0">
                  <a:pos x="52" y="117"/>
                </a:cxn>
                <a:cxn ang="0">
                  <a:pos x="68" y="109"/>
                </a:cxn>
                <a:cxn ang="0">
                  <a:pos x="82" y="100"/>
                </a:cxn>
                <a:cxn ang="0">
                  <a:pos x="97" y="89"/>
                </a:cxn>
                <a:cxn ang="0">
                  <a:pos x="107" y="79"/>
                </a:cxn>
                <a:cxn ang="0">
                  <a:pos x="118" y="66"/>
                </a:cxn>
                <a:cxn ang="0">
                  <a:pos x="126" y="56"/>
                </a:cxn>
                <a:cxn ang="0">
                  <a:pos x="126" y="56"/>
                </a:cxn>
                <a:cxn ang="0">
                  <a:pos x="139" y="33"/>
                </a:cxn>
                <a:cxn ang="0">
                  <a:pos x="144" y="18"/>
                </a:cxn>
                <a:cxn ang="0">
                  <a:pos x="144" y="8"/>
                </a:cxn>
                <a:cxn ang="0">
                  <a:pos x="144" y="2"/>
                </a:cxn>
                <a:cxn ang="0">
                  <a:pos x="144" y="0"/>
                </a:cxn>
                <a:cxn ang="0">
                  <a:pos x="144" y="0"/>
                </a:cxn>
                <a:cxn ang="0">
                  <a:pos x="135" y="2"/>
                </a:cxn>
                <a:cxn ang="0">
                  <a:pos x="126" y="2"/>
                </a:cxn>
                <a:cxn ang="0">
                  <a:pos x="118" y="2"/>
                </a:cxn>
                <a:cxn ang="0">
                  <a:pos x="107" y="4"/>
                </a:cxn>
                <a:cxn ang="0">
                  <a:pos x="100" y="6"/>
                </a:cxn>
                <a:cxn ang="0">
                  <a:pos x="91" y="8"/>
                </a:cxn>
                <a:cxn ang="0">
                  <a:pos x="80" y="10"/>
                </a:cxn>
                <a:cxn ang="0">
                  <a:pos x="72" y="13"/>
                </a:cxn>
                <a:cxn ang="0">
                  <a:pos x="61" y="16"/>
                </a:cxn>
                <a:cxn ang="0">
                  <a:pos x="52" y="22"/>
                </a:cxn>
              </a:cxnLst>
              <a:rect l="0" t="0" r="r" b="b"/>
              <a:pathLst>
                <a:path w="145" h="141">
                  <a:moveTo>
                    <a:pt x="0" y="140"/>
                  </a:moveTo>
                  <a:lnTo>
                    <a:pt x="13" y="135"/>
                  </a:lnTo>
                  <a:lnTo>
                    <a:pt x="25" y="132"/>
                  </a:lnTo>
                  <a:lnTo>
                    <a:pt x="40" y="125"/>
                  </a:lnTo>
                  <a:lnTo>
                    <a:pt x="52" y="117"/>
                  </a:lnTo>
                  <a:lnTo>
                    <a:pt x="68" y="109"/>
                  </a:lnTo>
                  <a:lnTo>
                    <a:pt x="82" y="100"/>
                  </a:lnTo>
                  <a:lnTo>
                    <a:pt x="97" y="89"/>
                  </a:lnTo>
                  <a:lnTo>
                    <a:pt x="107" y="79"/>
                  </a:lnTo>
                  <a:lnTo>
                    <a:pt x="118" y="66"/>
                  </a:lnTo>
                  <a:lnTo>
                    <a:pt x="126" y="56"/>
                  </a:lnTo>
                  <a:lnTo>
                    <a:pt x="126" y="56"/>
                  </a:lnTo>
                  <a:lnTo>
                    <a:pt x="139" y="33"/>
                  </a:lnTo>
                  <a:lnTo>
                    <a:pt x="144" y="18"/>
                  </a:lnTo>
                  <a:lnTo>
                    <a:pt x="144" y="8"/>
                  </a:lnTo>
                  <a:lnTo>
                    <a:pt x="144" y="2"/>
                  </a:lnTo>
                  <a:lnTo>
                    <a:pt x="144" y="0"/>
                  </a:lnTo>
                  <a:lnTo>
                    <a:pt x="144" y="0"/>
                  </a:lnTo>
                  <a:lnTo>
                    <a:pt x="135" y="2"/>
                  </a:lnTo>
                  <a:lnTo>
                    <a:pt x="126" y="2"/>
                  </a:lnTo>
                  <a:lnTo>
                    <a:pt x="118" y="2"/>
                  </a:lnTo>
                  <a:lnTo>
                    <a:pt x="107" y="4"/>
                  </a:lnTo>
                  <a:lnTo>
                    <a:pt x="100" y="6"/>
                  </a:lnTo>
                  <a:lnTo>
                    <a:pt x="91" y="8"/>
                  </a:lnTo>
                  <a:lnTo>
                    <a:pt x="80" y="10"/>
                  </a:lnTo>
                  <a:lnTo>
                    <a:pt x="72" y="13"/>
                  </a:lnTo>
                  <a:lnTo>
                    <a:pt x="61" y="16"/>
                  </a:lnTo>
                  <a:lnTo>
                    <a:pt x="52" y="22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6" name="Freeform 226"/>
            <p:cNvSpPr>
              <a:spLocks/>
            </p:cNvSpPr>
            <p:nvPr/>
          </p:nvSpPr>
          <p:spPr bwMode="auto">
            <a:xfrm>
              <a:off x="2243" y="1973"/>
              <a:ext cx="91" cy="144"/>
            </a:xfrm>
            <a:custGeom>
              <a:avLst/>
              <a:gdLst/>
              <a:ahLst/>
              <a:cxnLst>
                <a:cxn ang="0">
                  <a:pos x="0" y="142"/>
                </a:cxn>
                <a:cxn ang="0">
                  <a:pos x="8" y="133"/>
                </a:cxn>
                <a:cxn ang="0">
                  <a:pos x="16" y="124"/>
                </a:cxn>
                <a:cxn ang="0">
                  <a:pos x="27" y="116"/>
                </a:cxn>
                <a:cxn ang="0">
                  <a:pos x="38" y="105"/>
                </a:cxn>
                <a:cxn ang="0">
                  <a:pos x="48" y="94"/>
                </a:cxn>
                <a:cxn ang="0">
                  <a:pos x="59" y="80"/>
                </a:cxn>
                <a:cxn ang="0">
                  <a:pos x="67" y="66"/>
                </a:cxn>
                <a:cxn ang="0">
                  <a:pos x="75" y="46"/>
                </a:cxn>
                <a:cxn ang="0">
                  <a:pos x="84" y="25"/>
                </a:cxn>
                <a:cxn ang="0">
                  <a:pos x="89" y="0"/>
                </a:cxn>
                <a:cxn ang="0">
                  <a:pos x="89" y="0"/>
                </a:cxn>
                <a:cxn ang="0">
                  <a:pos x="89" y="0"/>
                </a:cxn>
                <a:cxn ang="0">
                  <a:pos x="84" y="0"/>
                </a:cxn>
                <a:cxn ang="0">
                  <a:pos x="75" y="2"/>
                </a:cxn>
                <a:cxn ang="0">
                  <a:pos x="67" y="2"/>
                </a:cxn>
                <a:cxn ang="0">
                  <a:pos x="57" y="4"/>
                </a:cxn>
                <a:cxn ang="0">
                  <a:pos x="46" y="6"/>
                </a:cxn>
                <a:cxn ang="0">
                  <a:pos x="36" y="11"/>
                </a:cxn>
                <a:cxn ang="0">
                  <a:pos x="25" y="15"/>
                </a:cxn>
                <a:cxn ang="0">
                  <a:pos x="15" y="19"/>
                </a:cxn>
                <a:cxn ang="0">
                  <a:pos x="6" y="25"/>
                </a:cxn>
                <a:cxn ang="0">
                  <a:pos x="0" y="142"/>
                </a:cxn>
              </a:cxnLst>
              <a:rect l="0" t="0" r="r" b="b"/>
              <a:pathLst>
                <a:path w="90" h="143">
                  <a:moveTo>
                    <a:pt x="0" y="142"/>
                  </a:moveTo>
                  <a:lnTo>
                    <a:pt x="8" y="133"/>
                  </a:lnTo>
                  <a:lnTo>
                    <a:pt x="16" y="124"/>
                  </a:lnTo>
                  <a:lnTo>
                    <a:pt x="27" y="116"/>
                  </a:lnTo>
                  <a:lnTo>
                    <a:pt x="38" y="105"/>
                  </a:lnTo>
                  <a:lnTo>
                    <a:pt x="48" y="94"/>
                  </a:lnTo>
                  <a:lnTo>
                    <a:pt x="59" y="80"/>
                  </a:lnTo>
                  <a:lnTo>
                    <a:pt x="67" y="66"/>
                  </a:lnTo>
                  <a:lnTo>
                    <a:pt x="75" y="46"/>
                  </a:lnTo>
                  <a:lnTo>
                    <a:pt x="84" y="25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4" y="0"/>
                  </a:lnTo>
                  <a:lnTo>
                    <a:pt x="75" y="2"/>
                  </a:lnTo>
                  <a:lnTo>
                    <a:pt x="67" y="2"/>
                  </a:lnTo>
                  <a:lnTo>
                    <a:pt x="57" y="4"/>
                  </a:lnTo>
                  <a:lnTo>
                    <a:pt x="46" y="6"/>
                  </a:lnTo>
                  <a:lnTo>
                    <a:pt x="36" y="11"/>
                  </a:lnTo>
                  <a:lnTo>
                    <a:pt x="25" y="15"/>
                  </a:lnTo>
                  <a:lnTo>
                    <a:pt x="15" y="19"/>
                  </a:lnTo>
                  <a:lnTo>
                    <a:pt x="6" y="25"/>
                  </a:lnTo>
                  <a:lnTo>
                    <a:pt x="0" y="142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7" name="Freeform 227"/>
            <p:cNvSpPr>
              <a:spLocks/>
            </p:cNvSpPr>
            <p:nvPr/>
          </p:nvSpPr>
          <p:spPr bwMode="auto">
            <a:xfrm>
              <a:off x="2243" y="1973"/>
              <a:ext cx="91" cy="144"/>
            </a:xfrm>
            <a:custGeom>
              <a:avLst/>
              <a:gdLst/>
              <a:ahLst/>
              <a:cxnLst>
                <a:cxn ang="0">
                  <a:pos x="0" y="142"/>
                </a:cxn>
                <a:cxn ang="0">
                  <a:pos x="8" y="133"/>
                </a:cxn>
                <a:cxn ang="0">
                  <a:pos x="16" y="124"/>
                </a:cxn>
                <a:cxn ang="0">
                  <a:pos x="27" y="116"/>
                </a:cxn>
                <a:cxn ang="0">
                  <a:pos x="38" y="105"/>
                </a:cxn>
                <a:cxn ang="0">
                  <a:pos x="48" y="94"/>
                </a:cxn>
                <a:cxn ang="0">
                  <a:pos x="59" y="80"/>
                </a:cxn>
                <a:cxn ang="0">
                  <a:pos x="67" y="66"/>
                </a:cxn>
                <a:cxn ang="0">
                  <a:pos x="75" y="46"/>
                </a:cxn>
                <a:cxn ang="0">
                  <a:pos x="84" y="25"/>
                </a:cxn>
                <a:cxn ang="0">
                  <a:pos x="89" y="0"/>
                </a:cxn>
                <a:cxn ang="0">
                  <a:pos x="89" y="0"/>
                </a:cxn>
                <a:cxn ang="0">
                  <a:pos x="89" y="0"/>
                </a:cxn>
                <a:cxn ang="0">
                  <a:pos x="84" y="0"/>
                </a:cxn>
                <a:cxn ang="0">
                  <a:pos x="75" y="2"/>
                </a:cxn>
                <a:cxn ang="0">
                  <a:pos x="67" y="2"/>
                </a:cxn>
                <a:cxn ang="0">
                  <a:pos x="57" y="4"/>
                </a:cxn>
                <a:cxn ang="0">
                  <a:pos x="46" y="6"/>
                </a:cxn>
                <a:cxn ang="0">
                  <a:pos x="36" y="11"/>
                </a:cxn>
                <a:cxn ang="0">
                  <a:pos x="25" y="15"/>
                </a:cxn>
                <a:cxn ang="0">
                  <a:pos x="15" y="19"/>
                </a:cxn>
                <a:cxn ang="0">
                  <a:pos x="6" y="25"/>
                </a:cxn>
              </a:cxnLst>
              <a:rect l="0" t="0" r="r" b="b"/>
              <a:pathLst>
                <a:path w="90" h="143">
                  <a:moveTo>
                    <a:pt x="0" y="142"/>
                  </a:moveTo>
                  <a:lnTo>
                    <a:pt x="8" y="133"/>
                  </a:lnTo>
                  <a:lnTo>
                    <a:pt x="16" y="124"/>
                  </a:lnTo>
                  <a:lnTo>
                    <a:pt x="27" y="116"/>
                  </a:lnTo>
                  <a:lnTo>
                    <a:pt x="38" y="105"/>
                  </a:lnTo>
                  <a:lnTo>
                    <a:pt x="48" y="94"/>
                  </a:lnTo>
                  <a:lnTo>
                    <a:pt x="59" y="80"/>
                  </a:lnTo>
                  <a:lnTo>
                    <a:pt x="67" y="66"/>
                  </a:lnTo>
                  <a:lnTo>
                    <a:pt x="75" y="46"/>
                  </a:lnTo>
                  <a:lnTo>
                    <a:pt x="84" y="25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4" y="0"/>
                  </a:lnTo>
                  <a:lnTo>
                    <a:pt x="75" y="2"/>
                  </a:lnTo>
                  <a:lnTo>
                    <a:pt x="67" y="2"/>
                  </a:lnTo>
                  <a:lnTo>
                    <a:pt x="57" y="4"/>
                  </a:lnTo>
                  <a:lnTo>
                    <a:pt x="46" y="6"/>
                  </a:lnTo>
                  <a:lnTo>
                    <a:pt x="36" y="11"/>
                  </a:lnTo>
                  <a:lnTo>
                    <a:pt x="25" y="15"/>
                  </a:lnTo>
                  <a:lnTo>
                    <a:pt x="15" y="19"/>
                  </a:lnTo>
                  <a:lnTo>
                    <a:pt x="6" y="2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8" name="Freeform 228"/>
            <p:cNvSpPr>
              <a:spLocks/>
            </p:cNvSpPr>
            <p:nvPr/>
          </p:nvSpPr>
          <p:spPr bwMode="auto">
            <a:xfrm>
              <a:off x="2222" y="2088"/>
              <a:ext cx="91" cy="197"/>
            </a:xfrm>
            <a:custGeom>
              <a:avLst/>
              <a:gdLst/>
              <a:ahLst/>
              <a:cxnLst>
                <a:cxn ang="0">
                  <a:pos x="8" y="196"/>
                </a:cxn>
                <a:cxn ang="0">
                  <a:pos x="16" y="182"/>
                </a:cxn>
                <a:cxn ang="0">
                  <a:pos x="25" y="166"/>
                </a:cxn>
                <a:cxn ang="0">
                  <a:pos x="36" y="149"/>
                </a:cxn>
                <a:cxn ang="0">
                  <a:pos x="46" y="129"/>
                </a:cxn>
                <a:cxn ang="0">
                  <a:pos x="57" y="109"/>
                </a:cxn>
                <a:cxn ang="0">
                  <a:pos x="66" y="88"/>
                </a:cxn>
                <a:cxn ang="0">
                  <a:pos x="75" y="64"/>
                </a:cxn>
                <a:cxn ang="0">
                  <a:pos x="84" y="44"/>
                </a:cxn>
                <a:cxn ang="0">
                  <a:pos x="88" y="20"/>
                </a:cxn>
                <a:cxn ang="0">
                  <a:pos x="90" y="2"/>
                </a:cxn>
                <a:cxn ang="0">
                  <a:pos x="90" y="2"/>
                </a:cxn>
                <a:cxn ang="0">
                  <a:pos x="88" y="0"/>
                </a:cxn>
                <a:cxn ang="0">
                  <a:pos x="84" y="0"/>
                </a:cxn>
                <a:cxn ang="0">
                  <a:pos x="77" y="0"/>
                </a:cxn>
                <a:cxn ang="0">
                  <a:pos x="69" y="0"/>
                </a:cxn>
                <a:cxn ang="0">
                  <a:pos x="59" y="0"/>
                </a:cxn>
                <a:cxn ang="0">
                  <a:pos x="48" y="2"/>
                </a:cxn>
                <a:cxn ang="0">
                  <a:pos x="36" y="5"/>
                </a:cxn>
                <a:cxn ang="0">
                  <a:pos x="25" y="12"/>
                </a:cxn>
                <a:cxn ang="0">
                  <a:pos x="13" y="20"/>
                </a:cxn>
                <a:cxn ang="0">
                  <a:pos x="0" y="33"/>
                </a:cxn>
                <a:cxn ang="0">
                  <a:pos x="8" y="196"/>
                </a:cxn>
              </a:cxnLst>
              <a:rect l="0" t="0" r="r" b="b"/>
              <a:pathLst>
                <a:path w="91" h="197">
                  <a:moveTo>
                    <a:pt x="8" y="196"/>
                  </a:moveTo>
                  <a:lnTo>
                    <a:pt x="16" y="182"/>
                  </a:lnTo>
                  <a:lnTo>
                    <a:pt x="25" y="166"/>
                  </a:lnTo>
                  <a:lnTo>
                    <a:pt x="36" y="149"/>
                  </a:lnTo>
                  <a:lnTo>
                    <a:pt x="46" y="129"/>
                  </a:lnTo>
                  <a:lnTo>
                    <a:pt x="57" y="109"/>
                  </a:lnTo>
                  <a:lnTo>
                    <a:pt x="66" y="88"/>
                  </a:lnTo>
                  <a:lnTo>
                    <a:pt x="75" y="64"/>
                  </a:lnTo>
                  <a:lnTo>
                    <a:pt x="84" y="44"/>
                  </a:lnTo>
                  <a:lnTo>
                    <a:pt x="88" y="20"/>
                  </a:lnTo>
                  <a:lnTo>
                    <a:pt x="90" y="2"/>
                  </a:lnTo>
                  <a:lnTo>
                    <a:pt x="90" y="2"/>
                  </a:lnTo>
                  <a:lnTo>
                    <a:pt x="88" y="0"/>
                  </a:lnTo>
                  <a:lnTo>
                    <a:pt x="84" y="0"/>
                  </a:lnTo>
                  <a:lnTo>
                    <a:pt x="77" y="0"/>
                  </a:lnTo>
                  <a:lnTo>
                    <a:pt x="69" y="0"/>
                  </a:lnTo>
                  <a:lnTo>
                    <a:pt x="59" y="0"/>
                  </a:lnTo>
                  <a:lnTo>
                    <a:pt x="48" y="2"/>
                  </a:lnTo>
                  <a:lnTo>
                    <a:pt x="36" y="5"/>
                  </a:lnTo>
                  <a:lnTo>
                    <a:pt x="25" y="12"/>
                  </a:lnTo>
                  <a:lnTo>
                    <a:pt x="13" y="20"/>
                  </a:lnTo>
                  <a:lnTo>
                    <a:pt x="0" y="33"/>
                  </a:lnTo>
                  <a:lnTo>
                    <a:pt x="8" y="196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9" name="Freeform 229"/>
            <p:cNvSpPr>
              <a:spLocks/>
            </p:cNvSpPr>
            <p:nvPr/>
          </p:nvSpPr>
          <p:spPr bwMode="auto">
            <a:xfrm>
              <a:off x="2222" y="2088"/>
              <a:ext cx="91" cy="197"/>
            </a:xfrm>
            <a:custGeom>
              <a:avLst/>
              <a:gdLst/>
              <a:ahLst/>
              <a:cxnLst>
                <a:cxn ang="0">
                  <a:pos x="8" y="196"/>
                </a:cxn>
                <a:cxn ang="0">
                  <a:pos x="16" y="182"/>
                </a:cxn>
                <a:cxn ang="0">
                  <a:pos x="25" y="166"/>
                </a:cxn>
                <a:cxn ang="0">
                  <a:pos x="36" y="149"/>
                </a:cxn>
                <a:cxn ang="0">
                  <a:pos x="46" y="129"/>
                </a:cxn>
                <a:cxn ang="0">
                  <a:pos x="57" y="109"/>
                </a:cxn>
                <a:cxn ang="0">
                  <a:pos x="66" y="88"/>
                </a:cxn>
                <a:cxn ang="0">
                  <a:pos x="75" y="64"/>
                </a:cxn>
                <a:cxn ang="0">
                  <a:pos x="84" y="44"/>
                </a:cxn>
                <a:cxn ang="0">
                  <a:pos x="88" y="20"/>
                </a:cxn>
                <a:cxn ang="0">
                  <a:pos x="90" y="2"/>
                </a:cxn>
                <a:cxn ang="0">
                  <a:pos x="90" y="2"/>
                </a:cxn>
                <a:cxn ang="0">
                  <a:pos x="88" y="0"/>
                </a:cxn>
                <a:cxn ang="0">
                  <a:pos x="84" y="0"/>
                </a:cxn>
                <a:cxn ang="0">
                  <a:pos x="77" y="0"/>
                </a:cxn>
                <a:cxn ang="0">
                  <a:pos x="69" y="0"/>
                </a:cxn>
                <a:cxn ang="0">
                  <a:pos x="59" y="0"/>
                </a:cxn>
                <a:cxn ang="0">
                  <a:pos x="48" y="2"/>
                </a:cxn>
                <a:cxn ang="0">
                  <a:pos x="36" y="5"/>
                </a:cxn>
                <a:cxn ang="0">
                  <a:pos x="25" y="12"/>
                </a:cxn>
                <a:cxn ang="0">
                  <a:pos x="13" y="20"/>
                </a:cxn>
                <a:cxn ang="0">
                  <a:pos x="0" y="33"/>
                </a:cxn>
              </a:cxnLst>
              <a:rect l="0" t="0" r="r" b="b"/>
              <a:pathLst>
                <a:path w="91" h="197">
                  <a:moveTo>
                    <a:pt x="8" y="196"/>
                  </a:moveTo>
                  <a:lnTo>
                    <a:pt x="16" y="182"/>
                  </a:lnTo>
                  <a:lnTo>
                    <a:pt x="25" y="166"/>
                  </a:lnTo>
                  <a:lnTo>
                    <a:pt x="36" y="149"/>
                  </a:lnTo>
                  <a:lnTo>
                    <a:pt x="46" y="129"/>
                  </a:lnTo>
                  <a:lnTo>
                    <a:pt x="57" y="109"/>
                  </a:lnTo>
                  <a:lnTo>
                    <a:pt x="66" y="88"/>
                  </a:lnTo>
                  <a:lnTo>
                    <a:pt x="75" y="64"/>
                  </a:lnTo>
                  <a:lnTo>
                    <a:pt x="84" y="44"/>
                  </a:lnTo>
                  <a:lnTo>
                    <a:pt x="88" y="20"/>
                  </a:lnTo>
                  <a:lnTo>
                    <a:pt x="90" y="2"/>
                  </a:lnTo>
                  <a:lnTo>
                    <a:pt x="90" y="2"/>
                  </a:lnTo>
                  <a:lnTo>
                    <a:pt x="88" y="0"/>
                  </a:lnTo>
                  <a:lnTo>
                    <a:pt x="84" y="0"/>
                  </a:lnTo>
                  <a:lnTo>
                    <a:pt x="77" y="0"/>
                  </a:lnTo>
                  <a:lnTo>
                    <a:pt x="69" y="0"/>
                  </a:lnTo>
                  <a:lnTo>
                    <a:pt x="59" y="0"/>
                  </a:lnTo>
                  <a:lnTo>
                    <a:pt x="48" y="2"/>
                  </a:lnTo>
                  <a:lnTo>
                    <a:pt x="36" y="5"/>
                  </a:lnTo>
                  <a:lnTo>
                    <a:pt x="25" y="12"/>
                  </a:lnTo>
                  <a:lnTo>
                    <a:pt x="13" y="20"/>
                  </a:lnTo>
                  <a:lnTo>
                    <a:pt x="0" y="33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0" name="Freeform 230"/>
            <p:cNvSpPr>
              <a:spLocks/>
            </p:cNvSpPr>
            <p:nvPr/>
          </p:nvSpPr>
          <p:spPr bwMode="auto">
            <a:xfrm>
              <a:off x="2108" y="2237"/>
              <a:ext cx="279" cy="504"/>
            </a:xfrm>
            <a:custGeom>
              <a:avLst/>
              <a:gdLst/>
              <a:ahLst/>
              <a:cxnLst>
                <a:cxn ang="0">
                  <a:pos x="143" y="504"/>
                </a:cxn>
                <a:cxn ang="0">
                  <a:pos x="127" y="486"/>
                </a:cxn>
                <a:cxn ang="0">
                  <a:pos x="109" y="465"/>
                </a:cxn>
                <a:cxn ang="0">
                  <a:pos x="92" y="444"/>
                </a:cxn>
                <a:cxn ang="0">
                  <a:pos x="76" y="419"/>
                </a:cxn>
                <a:cxn ang="0">
                  <a:pos x="58" y="391"/>
                </a:cxn>
                <a:cxn ang="0">
                  <a:pos x="41" y="364"/>
                </a:cxn>
                <a:cxn ang="0">
                  <a:pos x="26" y="337"/>
                </a:cxn>
                <a:cxn ang="0">
                  <a:pos x="16" y="305"/>
                </a:cxn>
                <a:cxn ang="0">
                  <a:pos x="7" y="276"/>
                </a:cxn>
                <a:cxn ang="0">
                  <a:pos x="2" y="246"/>
                </a:cxn>
                <a:cxn ang="0">
                  <a:pos x="2" y="246"/>
                </a:cxn>
                <a:cxn ang="0">
                  <a:pos x="0" y="215"/>
                </a:cxn>
                <a:cxn ang="0">
                  <a:pos x="0" y="185"/>
                </a:cxn>
                <a:cxn ang="0">
                  <a:pos x="0" y="158"/>
                </a:cxn>
                <a:cxn ang="0">
                  <a:pos x="2" y="130"/>
                </a:cxn>
                <a:cxn ang="0">
                  <a:pos x="3" y="103"/>
                </a:cxn>
                <a:cxn ang="0">
                  <a:pos x="7" y="78"/>
                </a:cxn>
                <a:cxn ang="0">
                  <a:pos x="12" y="57"/>
                </a:cxn>
                <a:cxn ang="0">
                  <a:pos x="18" y="36"/>
                </a:cxn>
                <a:cxn ang="0">
                  <a:pos x="23" y="17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33" y="4"/>
                </a:cxn>
                <a:cxn ang="0">
                  <a:pos x="46" y="13"/>
                </a:cxn>
                <a:cxn ang="0">
                  <a:pos x="65" y="27"/>
                </a:cxn>
                <a:cxn ang="0">
                  <a:pos x="88" y="46"/>
                </a:cxn>
                <a:cxn ang="0">
                  <a:pos x="115" y="70"/>
                </a:cxn>
                <a:cxn ang="0">
                  <a:pos x="145" y="99"/>
                </a:cxn>
                <a:cxn ang="0">
                  <a:pos x="173" y="130"/>
                </a:cxn>
                <a:cxn ang="0">
                  <a:pos x="198" y="167"/>
                </a:cxn>
                <a:cxn ang="0">
                  <a:pos x="221" y="204"/>
                </a:cxn>
                <a:cxn ang="0">
                  <a:pos x="238" y="246"/>
                </a:cxn>
                <a:cxn ang="0">
                  <a:pos x="238" y="246"/>
                </a:cxn>
                <a:cxn ang="0">
                  <a:pos x="249" y="285"/>
                </a:cxn>
                <a:cxn ang="0">
                  <a:pos x="259" y="318"/>
                </a:cxn>
                <a:cxn ang="0">
                  <a:pos x="265" y="345"/>
                </a:cxn>
                <a:cxn ang="0">
                  <a:pos x="272" y="368"/>
                </a:cxn>
                <a:cxn ang="0">
                  <a:pos x="274" y="388"/>
                </a:cxn>
                <a:cxn ang="0">
                  <a:pos x="276" y="404"/>
                </a:cxn>
                <a:cxn ang="0">
                  <a:pos x="278" y="419"/>
                </a:cxn>
                <a:cxn ang="0">
                  <a:pos x="278" y="434"/>
                </a:cxn>
                <a:cxn ang="0">
                  <a:pos x="278" y="446"/>
                </a:cxn>
                <a:cxn ang="0">
                  <a:pos x="278" y="462"/>
                </a:cxn>
                <a:cxn ang="0">
                  <a:pos x="143" y="504"/>
                </a:cxn>
              </a:cxnLst>
              <a:rect l="0" t="0" r="r" b="b"/>
              <a:pathLst>
                <a:path w="279" h="505">
                  <a:moveTo>
                    <a:pt x="143" y="504"/>
                  </a:moveTo>
                  <a:lnTo>
                    <a:pt x="127" y="486"/>
                  </a:lnTo>
                  <a:lnTo>
                    <a:pt x="109" y="465"/>
                  </a:lnTo>
                  <a:lnTo>
                    <a:pt x="92" y="444"/>
                  </a:lnTo>
                  <a:lnTo>
                    <a:pt x="76" y="419"/>
                  </a:lnTo>
                  <a:lnTo>
                    <a:pt x="58" y="391"/>
                  </a:lnTo>
                  <a:lnTo>
                    <a:pt x="41" y="364"/>
                  </a:lnTo>
                  <a:lnTo>
                    <a:pt x="26" y="337"/>
                  </a:lnTo>
                  <a:lnTo>
                    <a:pt x="16" y="305"/>
                  </a:lnTo>
                  <a:lnTo>
                    <a:pt x="7" y="276"/>
                  </a:lnTo>
                  <a:lnTo>
                    <a:pt x="2" y="246"/>
                  </a:lnTo>
                  <a:lnTo>
                    <a:pt x="2" y="246"/>
                  </a:lnTo>
                  <a:lnTo>
                    <a:pt x="0" y="215"/>
                  </a:lnTo>
                  <a:lnTo>
                    <a:pt x="0" y="185"/>
                  </a:lnTo>
                  <a:lnTo>
                    <a:pt x="0" y="158"/>
                  </a:lnTo>
                  <a:lnTo>
                    <a:pt x="2" y="130"/>
                  </a:lnTo>
                  <a:lnTo>
                    <a:pt x="3" y="103"/>
                  </a:lnTo>
                  <a:lnTo>
                    <a:pt x="7" y="78"/>
                  </a:lnTo>
                  <a:lnTo>
                    <a:pt x="12" y="57"/>
                  </a:lnTo>
                  <a:lnTo>
                    <a:pt x="18" y="36"/>
                  </a:lnTo>
                  <a:lnTo>
                    <a:pt x="23" y="17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33" y="4"/>
                  </a:lnTo>
                  <a:lnTo>
                    <a:pt x="46" y="13"/>
                  </a:lnTo>
                  <a:lnTo>
                    <a:pt x="65" y="27"/>
                  </a:lnTo>
                  <a:lnTo>
                    <a:pt x="88" y="46"/>
                  </a:lnTo>
                  <a:lnTo>
                    <a:pt x="115" y="70"/>
                  </a:lnTo>
                  <a:lnTo>
                    <a:pt x="145" y="99"/>
                  </a:lnTo>
                  <a:lnTo>
                    <a:pt x="173" y="130"/>
                  </a:lnTo>
                  <a:lnTo>
                    <a:pt x="198" y="167"/>
                  </a:lnTo>
                  <a:lnTo>
                    <a:pt x="221" y="204"/>
                  </a:lnTo>
                  <a:lnTo>
                    <a:pt x="238" y="246"/>
                  </a:lnTo>
                  <a:lnTo>
                    <a:pt x="238" y="246"/>
                  </a:lnTo>
                  <a:lnTo>
                    <a:pt x="249" y="285"/>
                  </a:lnTo>
                  <a:lnTo>
                    <a:pt x="259" y="318"/>
                  </a:lnTo>
                  <a:lnTo>
                    <a:pt x="265" y="345"/>
                  </a:lnTo>
                  <a:lnTo>
                    <a:pt x="272" y="368"/>
                  </a:lnTo>
                  <a:lnTo>
                    <a:pt x="274" y="388"/>
                  </a:lnTo>
                  <a:lnTo>
                    <a:pt x="276" y="404"/>
                  </a:lnTo>
                  <a:lnTo>
                    <a:pt x="278" y="419"/>
                  </a:lnTo>
                  <a:lnTo>
                    <a:pt x="278" y="434"/>
                  </a:lnTo>
                  <a:lnTo>
                    <a:pt x="278" y="446"/>
                  </a:lnTo>
                  <a:lnTo>
                    <a:pt x="278" y="462"/>
                  </a:lnTo>
                  <a:lnTo>
                    <a:pt x="143" y="504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1" name="Freeform 231"/>
            <p:cNvSpPr>
              <a:spLocks/>
            </p:cNvSpPr>
            <p:nvPr/>
          </p:nvSpPr>
          <p:spPr bwMode="auto">
            <a:xfrm>
              <a:off x="2108" y="2237"/>
              <a:ext cx="279" cy="504"/>
            </a:xfrm>
            <a:custGeom>
              <a:avLst/>
              <a:gdLst/>
              <a:ahLst/>
              <a:cxnLst>
                <a:cxn ang="0">
                  <a:pos x="143" y="504"/>
                </a:cxn>
                <a:cxn ang="0">
                  <a:pos x="127" y="486"/>
                </a:cxn>
                <a:cxn ang="0">
                  <a:pos x="109" y="465"/>
                </a:cxn>
                <a:cxn ang="0">
                  <a:pos x="92" y="444"/>
                </a:cxn>
                <a:cxn ang="0">
                  <a:pos x="76" y="419"/>
                </a:cxn>
                <a:cxn ang="0">
                  <a:pos x="58" y="391"/>
                </a:cxn>
                <a:cxn ang="0">
                  <a:pos x="41" y="364"/>
                </a:cxn>
                <a:cxn ang="0">
                  <a:pos x="26" y="337"/>
                </a:cxn>
                <a:cxn ang="0">
                  <a:pos x="16" y="305"/>
                </a:cxn>
                <a:cxn ang="0">
                  <a:pos x="7" y="276"/>
                </a:cxn>
                <a:cxn ang="0">
                  <a:pos x="2" y="246"/>
                </a:cxn>
                <a:cxn ang="0">
                  <a:pos x="2" y="246"/>
                </a:cxn>
                <a:cxn ang="0">
                  <a:pos x="0" y="215"/>
                </a:cxn>
                <a:cxn ang="0">
                  <a:pos x="0" y="185"/>
                </a:cxn>
                <a:cxn ang="0">
                  <a:pos x="0" y="158"/>
                </a:cxn>
                <a:cxn ang="0">
                  <a:pos x="2" y="130"/>
                </a:cxn>
                <a:cxn ang="0">
                  <a:pos x="3" y="103"/>
                </a:cxn>
                <a:cxn ang="0">
                  <a:pos x="7" y="78"/>
                </a:cxn>
                <a:cxn ang="0">
                  <a:pos x="12" y="57"/>
                </a:cxn>
                <a:cxn ang="0">
                  <a:pos x="18" y="36"/>
                </a:cxn>
                <a:cxn ang="0">
                  <a:pos x="23" y="17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33" y="4"/>
                </a:cxn>
                <a:cxn ang="0">
                  <a:pos x="46" y="13"/>
                </a:cxn>
                <a:cxn ang="0">
                  <a:pos x="65" y="27"/>
                </a:cxn>
                <a:cxn ang="0">
                  <a:pos x="88" y="46"/>
                </a:cxn>
                <a:cxn ang="0">
                  <a:pos x="115" y="70"/>
                </a:cxn>
                <a:cxn ang="0">
                  <a:pos x="145" y="99"/>
                </a:cxn>
                <a:cxn ang="0">
                  <a:pos x="173" y="130"/>
                </a:cxn>
                <a:cxn ang="0">
                  <a:pos x="198" y="167"/>
                </a:cxn>
                <a:cxn ang="0">
                  <a:pos x="221" y="204"/>
                </a:cxn>
                <a:cxn ang="0">
                  <a:pos x="238" y="246"/>
                </a:cxn>
                <a:cxn ang="0">
                  <a:pos x="238" y="246"/>
                </a:cxn>
                <a:cxn ang="0">
                  <a:pos x="249" y="285"/>
                </a:cxn>
                <a:cxn ang="0">
                  <a:pos x="259" y="318"/>
                </a:cxn>
                <a:cxn ang="0">
                  <a:pos x="265" y="345"/>
                </a:cxn>
                <a:cxn ang="0">
                  <a:pos x="272" y="368"/>
                </a:cxn>
                <a:cxn ang="0">
                  <a:pos x="274" y="388"/>
                </a:cxn>
                <a:cxn ang="0">
                  <a:pos x="276" y="404"/>
                </a:cxn>
                <a:cxn ang="0">
                  <a:pos x="278" y="419"/>
                </a:cxn>
                <a:cxn ang="0">
                  <a:pos x="278" y="434"/>
                </a:cxn>
                <a:cxn ang="0">
                  <a:pos x="278" y="446"/>
                </a:cxn>
                <a:cxn ang="0">
                  <a:pos x="278" y="462"/>
                </a:cxn>
              </a:cxnLst>
              <a:rect l="0" t="0" r="r" b="b"/>
              <a:pathLst>
                <a:path w="279" h="505">
                  <a:moveTo>
                    <a:pt x="143" y="504"/>
                  </a:moveTo>
                  <a:lnTo>
                    <a:pt x="127" y="486"/>
                  </a:lnTo>
                  <a:lnTo>
                    <a:pt x="109" y="465"/>
                  </a:lnTo>
                  <a:lnTo>
                    <a:pt x="92" y="444"/>
                  </a:lnTo>
                  <a:lnTo>
                    <a:pt x="76" y="419"/>
                  </a:lnTo>
                  <a:lnTo>
                    <a:pt x="58" y="391"/>
                  </a:lnTo>
                  <a:lnTo>
                    <a:pt x="41" y="364"/>
                  </a:lnTo>
                  <a:lnTo>
                    <a:pt x="26" y="337"/>
                  </a:lnTo>
                  <a:lnTo>
                    <a:pt x="16" y="305"/>
                  </a:lnTo>
                  <a:lnTo>
                    <a:pt x="7" y="276"/>
                  </a:lnTo>
                  <a:lnTo>
                    <a:pt x="2" y="246"/>
                  </a:lnTo>
                  <a:lnTo>
                    <a:pt x="2" y="246"/>
                  </a:lnTo>
                  <a:lnTo>
                    <a:pt x="0" y="215"/>
                  </a:lnTo>
                  <a:lnTo>
                    <a:pt x="0" y="185"/>
                  </a:lnTo>
                  <a:lnTo>
                    <a:pt x="0" y="158"/>
                  </a:lnTo>
                  <a:lnTo>
                    <a:pt x="2" y="130"/>
                  </a:lnTo>
                  <a:lnTo>
                    <a:pt x="3" y="103"/>
                  </a:lnTo>
                  <a:lnTo>
                    <a:pt x="7" y="78"/>
                  </a:lnTo>
                  <a:lnTo>
                    <a:pt x="12" y="57"/>
                  </a:lnTo>
                  <a:lnTo>
                    <a:pt x="18" y="36"/>
                  </a:lnTo>
                  <a:lnTo>
                    <a:pt x="23" y="17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33" y="4"/>
                  </a:lnTo>
                  <a:lnTo>
                    <a:pt x="46" y="13"/>
                  </a:lnTo>
                  <a:lnTo>
                    <a:pt x="65" y="27"/>
                  </a:lnTo>
                  <a:lnTo>
                    <a:pt x="88" y="46"/>
                  </a:lnTo>
                  <a:lnTo>
                    <a:pt x="115" y="70"/>
                  </a:lnTo>
                  <a:lnTo>
                    <a:pt x="145" y="99"/>
                  </a:lnTo>
                  <a:lnTo>
                    <a:pt x="173" y="130"/>
                  </a:lnTo>
                  <a:lnTo>
                    <a:pt x="198" y="167"/>
                  </a:lnTo>
                  <a:lnTo>
                    <a:pt x="221" y="204"/>
                  </a:lnTo>
                  <a:lnTo>
                    <a:pt x="238" y="246"/>
                  </a:lnTo>
                  <a:lnTo>
                    <a:pt x="238" y="246"/>
                  </a:lnTo>
                  <a:lnTo>
                    <a:pt x="249" y="285"/>
                  </a:lnTo>
                  <a:lnTo>
                    <a:pt x="259" y="318"/>
                  </a:lnTo>
                  <a:lnTo>
                    <a:pt x="265" y="345"/>
                  </a:lnTo>
                  <a:lnTo>
                    <a:pt x="272" y="368"/>
                  </a:lnTo>
                  <a:lnTo>
                    <a:pt x="274" y="388"/>
                  </a:lnTo>
                  <a:lnTo>
                    <a:pt x="276" y="404"/>
                  </a:lnTo>
                  <a:lnTo>
                    <a:pt x="278" y="419"/>
                  </a:lnTo>
                  <a:lnTo>
                    <a:pt x="278" y="434"/>
                  </a:lnTo>
                  <a:lnTo>
                    <a:pt x="278" y="446"/>
                  </a:lnTo>
                  <a:lnTo>
                    <a:pt x="278" y="462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2" name="Freeform 232"/>
            <p:cNvSpPr>
              <a:spLocks/>
            </p:cNvSpPr>
            <p:nvPr/>
          </p:nvSpPr>
          <p:spPr bwMode="auto">
            <a:xfrm>
              <a:off x="2147" y="2316"/>
              <a:ext cx="124" cy="385"/>
            </a:xfrm>
            <a:custGeom>
              <a:avLst/>
              <a:gdLst/>
              <a:ahLst/>
              <a:cxnLst>
                <a:cxn ang="0">
                  <a:pos x="125" y="380"/>
                </a:cxn>
                <a:cxn ang="0">
                  <a:pos x="103" y="338"/>
                </a:cxn>
                <a:cxn ang="0">
                  <a:pos x="85" y="299"/>
                </a:cxn>
                <a:cxn ang="0">
                  <a:pos x="67" y="256"/>
                </a:cxn>
                <a:cxn ang="0">
                  <a:pos x="50" y="216"/>
                </a:cxn>
                <a:cxn ang="0">
                  <a:pos x="37" y="177"/>
                </a:cxn>
                <a:cxn ang="0">
                  <a:pos x="27" y="136"/>
                </a:cxn>
                <a:cxn ang="0">
                  <a:pos x="16" y="101"/>
                </a:cxn>
                <a:cxn ang="0">
                  <a:pos x="9" y="64"/>
                </a:cxn>
                <a:cxn ang="0">
                  <a:pos x="4" y="3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30"/>
                </a:cxn>
                <a:cxn ang="0">
                  <a:pos x="8" y="64"/>
                </a:cxn>
                <a:cxn ang="0">
                  <a:pos x="14" y="101"/>
                </a:cxn>
                <a:cxn ang="0">
                  <a:pos x="21" y="138"/>
                </a:cxn>
                <a:cxn ang="0">
                  <a:pos x="32" y="178"/>
                </a:cxn>
                <a:cxn ang="0">
                  <a:pos x="42" y="218"/>
                </a:cxn>
                <a:cxn ang="0">
                  <a:pos x="55" y="258"/>
                </a:cxn>
                <a:cxn ang="0">
                  <a:pos x="69" y="300"/>
                </a:cxn>
                <a:cxn ang="0">
                  <a:pos x="88" y="343"/>
                </a:cxn>
                <a:cxn ang="0">
                  <a:pos x="110" y="385"/>
                </a:cxn>
                <a:cxn ang="0">
                  <a:pos x="125" y="380"/>
                </a:cxn>
              </a:cxnLst>
              <a:rect l="0" t="0" r="r" b="b"/>
              <a:pathLst>
                <a:path w="126" h="386">
                  <a:moveTo>
                    <a:pt x="125" y="380"/>
                  </a:moveTo>
                  <a:lnTo>
                    <a:pt x="103" y="338"/>
                  </a:lnTo>
                  <a:lnTo>
                    <a:pt x="85" y="299"/>
                  </a:lnTo>
                  <a:lnTo>
                    <a:pt x="67" y="256"/>
                  </a:lnTo>
                  <a:lnTo>
                    <a:pt x="50" y="216"/>
                  </a:lnTo>
                  <a:lnTo>
                    <a:pt x="37" y="177"/>
                  </a:lnTo>
                  <a:lnTo>
                    <a:pt x="27" y="136"/>
                  </a:lnTo>
                  <a:lnTo>
                    <a:pt x="16" y="101"/>
                  </a:lnTo>
                  <a:lnTo>
                    <a:pt x="9" y="64"/>
                  </a:lnTo>
                  <a:lnTo>
                    <a:pt x="4" y="30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30"/>
                  </a:lnTo>
                  <a:lnTo>
                    <a:pt x="8" y="64"/>
                  </a:lnTo>
                  <a:lnTo>
                    <a:pt x="14" y="101"/>
                  </a:lnTo>
                  <a:lnTo>
                    <a:pt x="21" y="138"/>
                  </a:lnTo>
                  <a:lnTo>
                    <a:pt x="32" y="178"/>
                  </a:lnTo>
                  <a:lnTo>
                    <a:pt x="42" y="218"/>
                  </a:lnTo>
                  <a:lnTo>
                    <a:pt x="55" y="258"/>
                  </a:lnTo>
                  <a:lnTo>
                    <a:pt x="69" y="300"/>
                  </a:lnTo>
                  <a:lnTo>
                    <a:pt x="88" y="343"/>
                  </a:lnTo>
                  <a:lnTo>
                    <a:pt x="110" y="385"/>
                  </a:lnTo>
                  <a:lnTo>
                    <a:pt x="125" y="380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3" name="Freeform 233"/>
            <p:cNvSpPr>
              <a:spLocks/>
            </p:cNvSpPr>
            <p:nvPr/>
          </p:nvSpPr>
          <p:spPr bwMode="auto">
            <a:xfrm>
              <a:off x="2233" y="2290"/>
              <a:ext cx="158" cy="408"/>
            </a:xfrm>
            <a:custGeom>
              <a:avLst/>
              <a:gdLst/>
              <a:ahLst/>
              <a:cxnLst>
                <a:cxn ang="0">
                  <a:pos x="115" y="408"/>
                </a:cxn>
                <a:cxn ang="0">
                  <a:pos x="98" y="391"/>
                </a:cxn>
                <a:cxn ang="0">
                  <a:pos x="81" y="375"/>
                </a:cxn>
                <a:cxn ang="0">
                  <a:pos x="64" y="353"/>
                </a:cxn>
                <a:cxn ang="0">
                  <a:pos x="50" y="332"/>
                </a:cxn>
                <a:cxn ang="0">
                  <a:pos x="35" y="309"/>
                </a:cxn>
                <a:cxn ang="0">
                  <a:pos x="23" y="288"/>
                </a:cxn>
                <a:cxn ang="0">
                  <a:pos x="12" y="262"/>
                </a:cxn>
                <a:cxn ang="0">
                  <a:pos x="5" y="239"/>
                </a:cxn>
                <a:cxn ang="0">
                  <a:pos x="0" y="214"/>
                </a:cxn>
                <a:cxn ang="0">
                  <a:pos x="0" y="193"/>
                </a:cxn>
                <a:cxn ang="0">
                  <a:pos x="0" y="193"/>
                </a:cxn>
                <a:cxn ang="0">
                  <a:pos x="0" y="168"/>
                </a:cxn>
                <a:cxn ang="0">
                  <a:pos x="0" y="145"/>
                </a:cxn>
                <a:cxn ang="0">
                  <a:pos x="3" y="124"/>
                </a:cxn>
                <a:cxn ang="0">
                  <a:pos x="5" y="103"/>
                </a:cxn>
                <a:cxn ang="0">
                  <a:pos x="9" y="82"/>
                </a:cxn>
                <a:cxn ang="0">
                  <a:pos x="16" y="60"/>
                </a:cxn>
                <a:cxn ang="0">
                  <a:pos x="20" y="43"/>
                </a:cxn>
                <a:cxn ang="0">
                  <a:pos x="28" y="27"/>
                </a:cxn>
                <a:cxn ang="0">
                  <a:pos x="37" y="12"/>
                </a:cxn>
                <a:cxn ang="0">
                  <a:pos x="46" y="0"/>
                </a:cxn>
                <a:cxn ang="0">
                  <a:pos x="46" y="0"/>
                </a:cxn>
                <a:cxn ang="0">
                  <a:pos x="50" y="4"/>
                </a:cxn>
                <a:cxn ang="0">
                  <a:pos x="58" y="16"/>
                </a:cxn>
                <a:cxn ang="0">
                  <a:pos x="69" y="35"/>
                </a:cxn>
                <a:cxn ang="0">
                  <a:pos x="83" y="60"/>
                </a:cxn>
                <a:cxn ang="0">
                  <a:pos x="98" y="90"/>
                </a:cxn>
                <a:cxn ang="0">
                  <a:pos x="113" y="119"/>
                </a:cxn>
                <a:cxn ang="0">
                  <a:pos x="127" y="153"/>
                </a:cxn>
                <a:cxn ang="0">
                  <a:pos x="140" y="184"/>
                </a:cxn>
                <a:cxn ang="0">
                  <a:pos x="149" y="216"/>
                </a:cxn>
                <a:cxn ang="0">
                  <a:pos x="155" y="244"/>
                </a:cxn>
                <a:cxn ang="0">
                  <a:pos x="115" y="408"/>
                </a:cxn>
              </a:cxnLst>
              <a:rect l="0" t="0" r="r" b="b"/>
              <a:pathLst>
                <a:path w="156" h="409">
                  <a:moveTo>
                    <a:pt x="115" y="408"/>
                  </a:moveTo>
                  <a:lnTo>
                    <a:pt x="98" y="391"/>
                  </a:lnTo>
                  <a:lnTo>
                    <a:pt x="81" y="375"/>
                  </a:lnTo>
                  <a:lnTo>
                    <a:pt x="64" y="353"/>
                  </a:lnTo>
                  <a:lnTo>
                    <a:pt x="50" y="332"/>
                  </a:lnTo>
                  <a:lnTo>
                    <a:pt x="35" y="309"/>
                  </a:lnTo>
                  <a:lnTo>
                    <a:pt x="23" y="288"/>
                  </a:lnTo>
                  <a:lnTo>
                    <a:pt x="12" y="262"/>
                  </a:lnTo>
                  <a:lnTo>
                    <a:pt x="5" y="239"/>
                  </a:lnTo>
                  <a:lnTo>
                    <a:pt x="0" y="214"/>
                  </a:lnTo>
                  <a:lnTo>
                    <a:pt x="0" y="193"/>
                  </a:lnTo>
                  <a:lnTo>
                    <a:pt x="0" y="193"/>
                  </a:lnTo>
                  <a:lnTo>
                    <a:pt x="0" y="168"/>
                  </a:lnTo>
                  <a:lnTo>
                    <a:pt x="0" y="145"/>
                  </a:lnTo>
                  <a:lnTo>
                    <a:pt x="3" y="124"/>
                  </a:lnTo>
                  <a:lnTo>
                    <a:pt x="5" y="103"/>
                  </a:lnTo>
                  <a:lnTo>
                    <a:pt x="9" y="82"/>
                  </a:lnTo>
                  <a:lnTo>
                    <a:pt x="16" y="60"/>
                  </a:lnTo>
                  <a:lnTo>
                    <a:pt x="20" y="43"/>
                  </a:lnTo>
                  <a:lnTo>
                    <a:pt x="28" y="27"/>
                  </a:lnTo>
                  <a:lnTo>
                    <a:pt x="37" y="12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50" y="4"/>
                  </a:lnTo>
                  <a:lnTo>
                    <a:pt x="58" y="16"/>
                  </a:lnTo>
                  <a:lnTo>
                    <a:pt x="69" y="35"/>
                  </a:lnTo>
                  <a:lnTo>
                    <a:pt x="83" y="60"/>
                  </a:lnTo>
                  <a:lnTo>
                    <a:pt x="98" y="90"/>
                  </a:lnTo>
                  <a:lnTo>
                    <a:pt x="113" y="119"/>
                  </a:lnTo>
                  <a:lnTo>
                    <a:pt x="127" y="153"/>
                  </a:lnTo>
                  <a:lnTo>
                    <a:pt x="140" y="184"/>
                  </a:lnTo>
                  <a:lnTo>
                    <a:pt x="149" y="216"/>
                  </a:lnTo>
                  <a:lnTo>
                    <a:pt x="155" y="244"/>
                  </a:lnTo>
                  <a:lnTo>
                    <a:pt x="115" y="408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4" name="Freeform 234"/>
            <p:cNvSpPr>
              <a:spLocks/>
            </p:cNvSpPr>
            <p:nvPr/>
          </p:nvSpPr>
          <p:spPr bwMode="auto">
            <a:xfrm>
              <a:off x="2233" y="2290"/>
              <a:ext cx="158" cy="408"/>
            </a:xfrm>
            <a:custGeom>
              <a:avLst/>
              <a:gdLst/>
              <a:ahLst/>
              <a:cxnLst>
                <a:cxn ang="0">
                  <a:pos x="115" y="408"/>
                </a:cxn>
                <a:cxn ang="0">
                  <a:pos x="98" y="391"/>
                </a:cxn>
                <a:cxn ang="0">
                  <a:pos x="81" y="375"/>
                </a:cxn>
                <a:cxn ang="0">
                  <a:pos x="64" y="353"/>
                </a:cxn>
                <a:cxn ang="0">
                  <a:pos x="50" y="332"/>
                </a:cxn>
                <a:cxn ang="0">
                  <a:pos x="35" y="309"/>
                </a:cxn>
                <a:cxn ang="0">
                  <a:pos x="23" y="288"/>
                </a:cxn>
                <a:cxn ang="0">
                  <a:pos x="12" y="262"/>
                </a:cxn>
                <a:cxn ang="0">
                  <a:pos x="5" y="239"/>
                </a:cxn>
                <a:cxn ang="0">
                  <a:pos x="0" y="214"/>
                </a:cxn>
                <a:cxn ang="0">
                  <a:pos x="0" y="193"/>
                </a:cxn>
                <a:cxn ang="0">
                  <a:pos x="0" y="193"/>
                </a:cxn>
                <a:cxn ang="0">
                  <a:pos x="0" y="168"/>
                </a:cxn>
                <a:cxn ang="0">
                  <a:pos x="0" y="145"/>
                </a:cxn>
                <a:cxn ang="0">
                  <a:pos x="3" y="124"/>
                </a:cxn>
                <a:cxn ang="0">
                  <a:pos x="5" y="103"/>
                </a:cxn>
                <a:cxn ang="0">
                  <a:pos x="9" y="82"/>
                </a:cxn>
                <a:cxn ang="0">
                  <a:pos x="16" y="60"/>
                </a:cxn>
                <a:cxn ang="0">
                  <a:pos x="20" y="43"/>
                </a:cxn>
                <a:cxn ang="0">
                  <a:pos x="28" y="27"/>
                </a:cxn>
                <a:cxn ang="0">
                  <a:pos x="37" y="12"/>
                </a:cxn>
                <a:cxn ang="0">
                  <a:pos x="46" y="0"/>
                </a:cxn>
                <a:cxn ang="0">
                  <a:pos x="46" y="0"/>
                </a:cxn>
                <a:cxn ang="0">
                  <a:pos x="50" y="4"/>
                </a:cxn>
                <a:cxn ang="0">
                  <a:pos x="58" y="16"/>
                </a:cxn>
                <a:cxn ang="0">
                  <a:pos x="69" y="35"/>
                </a:cxn>
                <a:cxn ang="0">
                  <a:pos x="83" y="60"/>
                </a:cxn>
                <a:cxn ang="0">
                  <a:pos x="98" y="90"/>
                </a:cxn>
                <a:cxn ang="0">
                  <a:pos x="113" y="119"/>
                </a:cxn>
                <a:cxn ang="0">
                  <a:pos x="127" y="153"/>
                </a:cxn>
                <a:cxn ang="0">
                  <a:pos x="140" y="184"/>
                </a:cxn>
                <a:cxn ang="0">
                  <a:pos x="149" y="216"/>
                </a:cxn>
                <a:cxn ang="0">
                  <a:pos x="155" y="244"/>
                </a:cxn>
              </a:cxnLst>
              <a:rect l="0" t="0" r="r" b="b"/>
              <a:pathLst>
                <a:path w="156" h="409">
                  <a:moveTo>
                    <a:pt x="115" y="408"/>
                  </a:moveTo>
                  <a:lnTo>
                    <a:pt x="98" y="391"/>
                  </a:lnTo>
                  <a:lnTo>
                    <a:pt x="81" y="375"/>
                  </a:lnTo>
                  <a:lnTo>
                    <a:pt x="64" y="353"/>
                  </a:lnTo>
                  <a:lnTo>
                    <a:pt x="50" y="332"/>
                  </a:lnTo>
                  <a:lnTo>
                    <a:pt x="35" y="309"/>
                  </a:lnTo>
                  <a:lnTo>
                    <a:pt x="23" y="288"/>
                  </a:lnTo>
                  <a:lnTo>
                    <a:pt x="12" y="262"/>
                  </a:lnTo>
                  <a:lnTo>
                    <a:pt x="5" y="239"/>
                  </a:lnTo>
                  <a:lnTo>
                    <a:pt x="0" y="214"/>
                  </a:lnTo>
                  <a:lnTo>
                    <a:pt x="0" y="193"/>
                  </a:lnTo>
                  <a:lnTo>
                    <a:pt x="0" y="193"/>
                  </a:lnTo>
                  <a:lnTo>
                    <a:pt x="0" y="168"/>
                  </a:lnTo>
                  <a:lnTo>
                    <a:pt x="0" y="145"/>
                  </a:lnTo>
                  <a:lnTo>
                    <a:pt x="3" y="124"/>
                  </a:lnTo>
                  <a:lnTo>
                    <a:pt x="5" y="103"/>
                  </a:lnTo>
                  <a:lnTo>
                    <a:pt x="9" y="82"/>
                  </a:lnTo>
                  <a:lnTo>
                    <a:pt x="16" y="60"/>
                  </a:lnTo>
                  <a:lnTo>
                    <a:pt x="20" y="43"/>
                  </a:lnTo>
                  <a:lnTo>
                    <a:pt x="28" y="27"/>
                  </a:lnTo>
                  <a:lnTo>
                    <a:pt x="37" y="12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50" y="4"/>
                  </a:lnTo>
                  <a:lnTo>
                    <a:pt x="58" y="16"/>
                  </a:lnTo>
                  <a:lnTo>
                    <a:pt x="69" y="35"/>
                  </a:lnTo>
                  <a:lnTo>
                    <a:pt x="83" y="60"/>
                  </a:lnTo>
                  <a:lnTo>
                    <a:pt x="98" y="90"/>
                  </a:lnTo>
                  <a:lnTo>
                    <a:pt x="113" y="119"/>
                  </a:lnTo>
                  <a:lnTo>
                    <a:pt x="127" y="153"/>
                  </a:lnTo>
                  <a:lnTo>
                    <a:pt x="140" y="184"/>
                  </a:lnTo>
                  <a:lnTo>
                    <a:pt x="149" y="216"/>
                  </a:lnTo>
                  <a:lnTo>
                    <a:pt x="155" y="244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" name="Freeform 235"/>
            <p:cNvSpPr>
              <a:spLocks/>
            </p:cNvSpPr>
            <p:nvPr/>
          </p:nvSpPr>
          <p:spPr bwMode="auto">
            <a:xfrm>
              <a:off x="2267" y="2365"/>
              <a:ext cx="77" cy="317"/>
            </a:xfrm>
            <a:custGeom>
              <a:avLst/>
              <a:gdLst/>
              <a:ahLst/>
              <a:cxnLst>
                <a:cxn ang="0">
                  <a:pos x="74" y="304"/>
                </a:cxn>
                <a:cxn ang="0">
                  <a:pos x="53" y="268"/>
                </a:cxn>
                <a:cxn ang="0">
                  <a:pos x="38" y="231"/>
                </a:cxn>
                <a:cxn ang="0">
                  <a:pos x="25" y="195"/>
                </a:cxn>
                <a:cxn ang="0">
                  <a:pos x="16" y="161"/>
                </a:cxn>
                <a:cxn ang="0">
                  <a:pos x="8" y="128"/>
                </a:cxn>
                <a:cxn ang="0">
                  <a:pos x="4" y="98"/>
                </a:cxn>
                <a:cxn ang="0">
                  <a:pos x="4" y="69"/>
                </a:cxn>
                <a:cxn ang="0">
                  <a:pos x="4" y="41"/>
                </a:cxn>
                <a:cxn ang="0">
                  <a:pos x="6" y="18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4" y="20"/>
                </a:cxn>
                <a:cxn ang="0">
                  <a:pos x="2" y="43"/>
                </a:cxn>
                <a:cxn ang="0">
                  <a:pos x="0" y="71"/>
                </a:cxn>
                <a:cxn ang="0">
                  <a:pos x="0" y="103"/>
                </a:cxn>
                <a:cxn ang="0">
                  <a:pos x="2" y="134"/>
                </a:cxn>
                <a:cxn ang="0">
                  <a:pos x="6" y="167"/>
                </a:cxn>
                <a:cxn ang="0">
                  <a:pos x="13" y="204"/>
                </a:cxn>
                <a:cxn ang="0">
                  <a:pos x="25" y="241"/>
                </a:cxn>
                <a:cxn ang="0">
                  <a:pos x="39" y="279"/>
                </a:cxn>
                <a:cxn ang="0">
                  <a:pos x="59" y="317"/>
                </a:cxn>
                <a:cxn ang="0">
                  <a:pos x="74" y="304"/>
                </a:cxn>
              </a:cxnLst>
              <a:rect l="0" t="0" r="r" b="b"/>
              <a:pathLst>
                <a:path w="75" h="318">
                  <a:moveTo>
                    <a:pt x="74" y="304"/>
                  </a:moveTo>
                  <a:lnTo>
                    <a:pt x="53" y="268"/>
                  </a:lnTo>
                  <a:lnTo>
                    <a:pt x="38" y="231"/>
                  </a:lnTo>
                  <a:lnTo>
                    <a:pt x="25" y="195"/>
                  </a:lnTo>
                  <a:lnTo>
                    <a:pt x="16" y="161"/>
                  </a:lnTo>
                  <a:lnTo>
                    <a:pt x="8" y="128"/>
                  </a:lnTo>
                  <a:lnTo>
                    <a:pt x="4" y="98"/>
                  </a:lnTo>
                  <a:lnTo>
                    <a:pt x="4" y="69"/>
                  </a:lnTo>
                  <a:lnTo>
                    <a:pt x="4" y="41"/>
                  </a:lnTo>
                  <a:lnTo>
                    <a:pt x="6" y="18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20"/>
                  </a:lnTo>
                  <a:lnTo>
                    <a:pt x="2" y="43"/>
                  </a:lnTo>
                  <a:lnTo>
                    <a:pt x="0" y="71"/>
                  </a:lnTo>
                  <a:lnTo>
                    <a:pt x="0" y="103"/>
                  </a:lnTo>
                  <a:lnTo>
                    <a:pt x="2" y="134"/>
                  </a:lnTo>
                  <a:lnTo>
                    <a:pt x="6" y="167"/>
                  </a:lnTo>
                  <a:lnTo>
                    <a:pt x="13" y="204"/>
                  </a:lnTo>
                  <a:lnTo>
                    <a:pt x="25" y="241"/>
                  </a:lnTo>
                  <a:lnTo>
                    <a:pt x="39" y="279"/>
                  </a:lnTo>
                  <a:lnTo>
                    <a:pt x="59" y="317"/>
                  </a:lnTo>
                  <a:lnTo>
                    <a:pt x="74" y="304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6" name="Freeform 236"/>
            <p:cNvSpPr>
              <a:spLocks/>
            </p:cNvSpPr>
            <p:nvPr/>
          </p:nvSpPr>
          <p:spPr bwMode="auto">
            <a:xfrm>
              <a:off x="2315" y="2391"/>
              <a:ext cx="187" cy="403"/>
            </a:xfrm>
            <a:custGeom>
              <a:avLst/>
              <a:gdLst/>
              <a:ahLst/>
              <a:cxnLst>
                <a:cxn ang="0">
                  <a:pos x="38" y="339"/>
                </a:cxn>
                <a:cxn ang="0">
                  <a:pos x="31" y="319"/>
                </a:cxn>
                <a:cxn ang="0">
                  <a:pos x="23" y="300"/>
                </a:cxn>
                <a:cxn ang="0">
                  <a:pos x="17" y="279"/>
                </a:cxn>
                <a:cxn ang="0">
                  <a:pos x="13" y="259"/>
                </a:cxn>
                <a:cxn ang="0">
                  <a:pos x="8" y="238"/>
                </a:cxn>
                <a:cxn ang="0">
                  <a:pos x="4" y="217"/>
                </a:cxn>
                <a:cxn ang="0">
                  <a:pos x="2" y="197"/>
                </a:cxn>
                <a:cxn ang="0">
                  <a:pos x="0" y="176"/>
                </a:cxn>
                <a:cxn ang="0">
                  <a:pos x="0" y="160"/>
                </a:cxn>
                <a:cxn ang="0">
                  <a:pos x="0" y="146"/>
                </a:cxn>
                <a:cxn ang="0">
                  <a:pos x="0" y="146"/>
                </a:cxn>
                <a:cxn ang="0">
                  <a:pos x="2" y="128"/>
                </a:cxn>
                <a:cxn ang="0">
                  <a:pos x="6" y="114"/>
                </a:cxn>
                <a:cxn ang="0">
                  <a:pos x="8" y="97"/>
                </a:cxn>
                <a:cxn ang="0">
                  <a:pos x="15" y="80"/>
                </a:cxn>
                <a:cxn ang="0">
                  <a:pos x="18" y="65"/>
                </a:cxn>
                <a:cxn ang="0">
                  <a:pos x="25" y="49"/>
                </a:cxn>
                <a:cxn ang="0">
                  <a:pos x="31" y="34"/>
                </a:cxn>
                <a:cxn ang="0">
                  <a:pos x="38" y="21"/>
                </a:cxn>
                <a:cxn ang="0">
                  <a:pos x="44" y="13"/>
                </a:cxn>
                <a:cxn ang="0">
                  <a:pos x="52" y="4"/>
                </a:cxn>
                <a:cxn ang="0">
                  <a:pos x="52" y="4"/>
                </a:cxn>
                <a:cxn ang="0">
                  <a:pos x="57" y="0"/>
                </a:cxn>
                <a:cxn ang="0">
                  <a:pos x="59" y="0"/>
                </a:cxn>
                <a:cxn ang="0">
                  <a:pos x="61" y="2"/>
                </a:cxn>
                <a:cxn ang="0">
                  <a:pos x="63" y="2"/>
                </a:cxn>
                <a:cxn ang="0">
                  <a:pos x="63" y="4"/>
                </a:cxn>
                <a:cxn ang="0">
                  <a:pos x="63" y="4"/>
                </a:cxn>
                <a:cxn ang="0">
                  <a:pos x="66" y="4"/>
                </a:cxn>
                <a:cxn ang="0">
                  <a:pos x="69" y="10"/>
                </a:cxn>
                <a:cxn ang="0">
                  <a:pos x="73" y="19"/>
                </a:cxn>
                <a:cxn ang="0">
                  <a:pos x="80" y="29"/>
                </a:cxn>
                <a:cxn ang="0">
                  <a:pos x="86" y="42"/>
                </a:cxn>
                <a:cxn ang="0">
                  <a:pos x="94" y="54"/>
                </a:cxn>
                <a:cxn ang="0">
                  <a:pos x="101" y="72"/>
                </a:cxn>
                <a:cxn ang="0">
                  <a:pos x="107" y="86"/>
                </a:cxn>
                <a:cxn ang="0">
                  <a:pos x="112" y="101"/>
                </a:cxn>
                <a:cxn ang="0">
                  <a:pos x="116" y="116"/>
                </a:cxn>
                <a:cxn ang="0">
                  <a:pos x="116" y="116"/>
                </a:cxn>
                <a:cxn ang="0">
                  <a:pos x="119" y="132"/>
                </a:cxn>
                <a:cxn ang="0">
                  <a:pos x="124" y="155"/>
                </a:cxn>
                <a:cxn ang="0">
                  <a:pos x="133" y="185"/>
                </a:cxn>
                <a:cxn ang="0">
                  <a:pos x="143" y="217"/>
                </a:cxn>
                <a:cxn ang="0">
                  <a:pos x="151" y="252"/>
                </a:cxn>
                <a:cxn ang="0">
                  <a:pos x="160" y="286"/>
                </a:cxn>
                <a:cxn ang="0">
                  <a:pos x="168" y="321"/>
                </a:cxn>
                <a:cxn ang="0">
                  <a:pos x="177" y="353"/>
                </a:cxn>
                <a:cxn ang="0">
                  <a:pos x="183" y="383"/>
                </a:cxn>
                <a:cxn ang="0">
                  <a:pos x="186" y="404"/>
                </a:cxn>
                <a:cxn ang="0">
                  <a:pos x="38" y="339"/>
                </a:cxn>
              </a:cxnLst>
              <a:rect l="0" t="0" r="r" b="b"/>
              <a:pathLst>
                <a:path w="187" h="405">
                  <a:moveTo>
                    <a:pt x="38" y="339"/>
                  </a:moveTo>
                  <a:lnTo>
                    <a:pt x="31" y="319"/>
                  </a:lnTo>
                  <a:lnTo>
                    <a:pt x="23" y="300"/>
                  </a:lnTo>
                  <a:lnTo>
                    <a:pt x="17" y="279"/>
                  </a:lnTo>
                  <a:lnTo>
                    <a:pt x="13" y="259"/>
                  </a:lnTo>
                  <a:lnTo>
                    <a:pt x="8" y="238"/>
                  </a:lnTo>
                  <a:lnTo>
                    <a:pt x="4" y="217"/>
                  </a:lnTo>
                  <a:lnTo>
                    <a:pt x="2" y="197"/>
                  </a:lnTo>
                  <a:lnTo>
                    <a:pt x="0" y="176"/>
                  </a:lnTo>
                  <a:lnTo>
                    <a:pt x="0" y="160"/>
                  </a:lnTo>
                  <a:lnTo>
                    <a:pt x="0" y="146"/>
                  </a:lnTo>
                  <a:lnTo>
                    <a:pt x="0" y="146"/>
                  </a:lnTo>
                  <a:lnTo>
                    <a:pt x="2" y="128"/>
                  </a:lnTo>
                  <a:lnTo>
                    <a:pt x="6" y="114"/>
                  </a:lnTo>
                  <a:lnTo>
                    <a:pt x="8" y="97"/>
                  </a:lnTo>
                  <a:lnTo>
                    <a:pt x="15" y="80"/>
                  </a:lnTo>
                  <a:lnTo>
                    <a:pt x="18" y="65"/>
                  </a:lnTo>
                  <a:lnTo>
                    <a:pt x="25" y="49"/>
                  </a:lnTo>
                  <a:lnTo>
                    <a:pt x="31" y="34"/>
                  </a:lnTo>
                  <a:lnTo>
                    <a:pt x="38" y="21"/>
                  </a:lnTo>
                  <a:lnTo>
                    <a:pt x="44" y="13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7" y="0"/>
                  </a:lnTo>
                  <a:lnTo>
                    <a:pt x="59" y="0"/>
                  </a:lnTo>
                  <a:lnTo>
                    <a:pt x="61" y="2"/>
                  </a:lnTo>
                  <a:lnTo>
                    <a:pt x="63" y="2"/>
                  </a:lnTo>
                  <a:lnTo>
                    <a:pt x="63" y="4"/>
                  </a:lnTo>
                  <a:lnTo>
                    <a:pt x="63" y="4"/>
                  </a:lnTo>
                  <a:lnTo>
                    <a:pt x="66" y="4"/>
                  </a:lnTo>
                  <a:lnTo>
                    <a:pt x="69" y="10"/>
                  </a:lnTo>
                  <a:lnTo>
                    <a:pt x="73" y="19"/>
                  </a:lnTo>
                  <a:lnTo>
                    <a:pt x="80" y="29"/>
                  </a:lnTo>
                  <a:lnTo>
                    <a:pt x="86" y="42"/>
                  </a:lnTo>
                  <a:lnTo>
                    <a:pt x="94" y="54"/>
                  </a:lnTo>
                  <a:lnTo>
                    <a:pt x="101" y="72"/>
                  </a:lnTo>
                  <a:lnTo>
                    <a:pt x="107" y="86"/>
                  </a:lnTo>
                  <a:lnTo>
                    <a:pt x="112" y="101"/>
                  </a:lnTo>
                  <a:lnTo>
                    <a:pt x="116" y="116"/>
                  </a:lnTo>
                  <a:lnTo>
                    <a:pt x="116" y="116"/>
                  </a:lnTo>
                  <a:lnTo>
                    <a:pt x="119" y="132"/>
                  </a:lnTo>
                  <a:lnTo>
                    <a:pt x="124" y="155"/>
                  </a:lnTo>
                  <a:lnTo>
                    <a:pt x="133" y="185"/>
                  </a:lnTo>
                  <a:lnTo>
                    <a:pt x="143" y="217"/>
                  </a:lnTo>
                  <a:lnTo>
                    <a:pt x="151" y="252"/>
                  </a:lnTo>
                  <a:lnTo>
                    <a:pt x="160" y="286"/>
                  </a:lnTo>
                  <a:lnTo>
                    <a:pt x="168" y="321"/>
                  </a:lnTo>
                  <a:lnTo>
                    <a:pt x="177" y="353"/>
                  </a:lnTo>
                  <a:lnTo>
                    <a:pt x="183" y="383"/>
                  </a:lnTo>
                  <a:lnTo>
                    <a:pt x="186" y="404"/>
                  </a:lnTo>
                  <a:lnTo>
                    <a:pt x="38" y="339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7" name="Freeform 237"/>
            <p:cNvSpPr>
              <a:spLocks/>
            </p:cNvSpPr>
            <p:nvPr/>
          </p:nvSpPr>
          <p:spPr bwMode="auto">
            <a:xfrm>
              <a:off x="2315" y="2391"/>
              <a:ext cx="187" cy="403"/>
            </a:xfrm>
            <a:custGeom>
              <a:avLst/>
              <a:gdLst/>
              <a:ahLst/>
              <a:cxnLst>
                <a:cxn ang="0">
                  <a:pos x="38" y="339"/>
                </a:cxn>
                <a:cxn ang="0">
                  <a:pos x="31" y="319"/>
                </a:cxn>
                <a:cxn ang="0">
                  <a:pos x="23" y="300"/>
                </a:cxn>
                <a:cxn ang="0">
                  <a:pos x="17" y="279"/>
                </a:cxn>
                <a:cxn ang="0">
                  <a:pos x="13" y="259"/>
                </a:cxn>
                <a:cxn ang="0">
                  <a:pos x="8" y="238"/>
                </a:cxn>
                <a:cxn ang="0">
                  <a:pos x="4" y="217"/>
                </a:cxn>
                <a:cxn ang="0">
                  <a:pos x="2" y="197"/>
                </a:cxn>
                <a:cxn ang="0">
                  <a:pos x="0" y="176"/>
                </a:cxn>
                <a:cxn ang="0">
                  <a:pos x="0" y="160"/>
                </a:cxn>
                <a:cxn ang="0">
                  <a:pos x="0" y="146"/>
                </a:cxn>
                <a:cxn ang="0">
                  <a:pos x="0" y="146"/>
                </a:cxn>
                <a:cxn ang="0">
                  <a:pos x="2" y="128"/>
                </a:cxn>
                <a:cxn ang="0">
                  <a:pos x="6" y="114"/>
                </a:cxn>
                <a:cxn ang="0">
                  <a:pos x="8" y="97"/>
                </a:cxn>
                <a:cxn ang="0">
                  <a:pos x="15" y="80"/>
                </a:cxn>
                <a:cxn ang="0">
                  <a:pos x="18" y="65"/>
                </a:cxn>
                <a:cxn ang="0">
                  <a:pos x="25" y="49"/>
                </a:cxn>
                <a:cxn ang="0">
                  <a:pos x="31" y="34"/>
                </a:cxn>
                <a:cxn ang="0">
                  <a:pos x="38" y="21"/>
                </a:cxn>
                <a:cxn ang="0">
                  <a:pos x="44" y="13"/>
                </a:cxn>
                <a:cxn ang="0">
                  <a:pos x="52" y="4"/>
                </a:cxn>
                <a:cxn ang="0">
                  <a:pos x="52" y="4"/>
                </a:cxn>
                <a:cxn ang="0">
                  <a:pos x="57" y="0"/>
                </a:cxn>
                <a:cxn ang="0">
                  <a:pos x="59" y="0"/>
                </a:cxn>
                <a:cxn ang="0">
                  <a:pos x="61" y="2"/>
                </a:cxn>
                <a:cxn ang="0">
                  <a:pos x="63" y="2"/>
                </a:cxn>
                <a:cxn ang="0">
                  <a:pos x="63" y="4"/>
                </a:cxn>
                <a:cxn ang="0">
                  <a:pos x="63" y="4"/>
                </a:cxn>
                <a:cxn ang="0">
                  <a:pos x="66" y="4"/>
                </a:cxn>
                <a:cxn ang="0">
                  <a:pos x="69" y="10"/>
                </a:cxn>
                <a:cxn ang="0">
                  <a:pos x="73" y="19"/>
                </a:cxn>
                <a:cxn ang="0">
                  <a:pos x="80" y="29"/>
                </a:cxn>
                <a:cxn ang="0">
                  <a:pos x="86" y="42"/>
                </a:cxn>
                <a:cxn ang="0">
                  <a:pos x="94" y="54"/>
                </a:cxn>
                <a:cxn ang="0">
                  <a:pos x="101" y="72"/>
                </a:cxn>
                <a:cxn ang="0">
                  <a:pos x="107" y="86"/>
                </a:cxn>
                <a:cxn ang="0">
                  <a:pos x="112" y="101"/>
                </a:cxn>
                <a:cxn ang="0">
                  <a:pos x="116" y="116"/>
                </a:cxn>
                <a:cxn ang="0">
                  <a:pos x="116" y="116"/>
                </a:cxn>
                <a:cxn ang="0">
                  <a:pos x="119" y="132"/>
                </a:cxn>
                <a:cxn ang="0">
                  <a:pos x="124" y="155"/>
                </a:cxn>
                <a:cxn ang="0">
                  <a:pos x="133" y="185"/>
                </a:cxn>
                <a:cxn ang="0">
                  <a:pos x="143" y="217"/>
                </a:cxn>
                <a:cxn ang="0">
                  <a:pos x="151" y="252"/>
                </a:cxn>
                <a:cxn ang="0">
                  <a:pos x="160" y="286"/>
                </a:cxn>
                <a:cxn ang="0">
                  <a:pos x="168" y="321"/>
                </a:cxn>
                <a:cxn ang="0">
                  <a:pos x="177" y="353"/>
                </a:cxn>
                <a:cxn ang="0">
                  <a:pos x="183" y="383"/>
                </a:cxn>
                <a:cxn ang="0">
                  <a:pos x="186" y="404"/>
                </a:cxn>
              </a:cxnLst>
              <a:rect l="0" t="0" r="r" b="b"/>
              <a:pathLst>
                <a:path w="187" h="405">
                  <a:moveTo>
                    <a:pt x="38" y="339"/>
                  </a:moveTo>
                  <a:lnTo>
                    <a:pt x="31" y="319"/>
                  </a:lnTo>
                  <a:lnTo>
                    <a:pt x="23" y="300"/>
                  </a:lnTo>
                  <a:lnTo>
                    <a:pt x="17" y="279"/>
                  </a:lnTo>
                  <a:lnTo>
                    <a:pt x="13" y="259"/>
                  </a:lnTo>
                  <a:lnTo>
                    <a:pt x="8" y="238"/>
                  </a:lnTo>
                  <a:lnTo>
                    <a:pt x="4" y="217"/>
                  </a:lnTo>
                  <a:lnTo>
                    <a:pt x="2" y="197"/>
                  </a:lnTo>
                  <a:lnTo>
                    <a:pt x="0" y="176"/>
                  </a:lnTo>
                  <a:lnTo>
                    <a:pt x="0" y="160"/>
                  </a:lnTo>
                  <a:lnTo>
                    <a:pt x="0" y="146"/>
                  </a:lnTo>
                  <a:lnTo>
                    <a:pt x="0" y="146"/>
                  </a:lnTo>
                  <a:lnTo>
                    <a:pt x="2" y="128"/>
                  </a:lnTo>
                  <a:lnTo>
                    <a:pt x="6" y="114"/>
                  </a:lnTo>
                  <a:lnTo>
                    <a:pt x="8" y="97"/>
                  </a:lnTo>
                  <a:lnTo>
                    <a:pt x="15" y="80"/>
                  </a:lnTo>
                  <a:lnTo>
                    <a:pt x="18" y="65"/>
                  </a:lnTo>
                  <a:lnTo>
                    <a:pt x="25" y="49"/>
                  </a:lnTo>
                  <a:lnTo>
                    <a:pt x="31" y="34"/>
                  </a:lnTo>
                  <a:lnTo>
                    <a:pt x="38" y="21"/>
                  </a:lnTo>
                  <a:lnTo>
                    <a:pt x="44" y="13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7" y="0"/>
                  </a:lnTo>
                  <a:lnTo>
                    <a:pt x="59" y="0"/>
                  </a:lnTo>
                  <a:lnTo>
                    <a:pt x="61" y="2"/>
                  </a:lnTo>
                  <a:lnTo>
                    <a:pt x="63" y="2"/>
                  </a:lnTo>
                  <a:lnTo>
                    <a:pt x="63" y="4"/>
                  </a:lnTo>
                  <a:lnTo>
                    <a:pt x="63" y="4"/>
                  </a:lnTo>
                  <a:lnTo>
                    <a:pt x="66" y="4"/>
                  </a:lnTo>
                  <a:lnTo>
                    <a:pt x="69" y="10"/>
                  </a:lnTo>
                  <a:lnTo>
                    <a:pt x="73" y="19"/>
                  </a:lnTo>
                  <a:lnTo>
                    <a:pt x="80" y="29"/>
                  </a:lnTo>
                  <a:lnTo>
                    <a:pt x="86" y="42"/>
                  </a:lnTo>
                  <a:lnTo>
                    <a:pt x="94" y="54"/>
                  </a:lnTo>
                  <a:lnTo>
                    <a:pt x="101" y="72"/>
                  </a:lnTo>
                  <a:lnTo>
                    <a:pt x="107" y="86"/>
                  </a:lnTo>
                  <a:lnTo>
                    <a:pt x="112" y="101"/>
                  </a:lnTo>
                  <a:lnTo>
                    <a:pt x="116" y="116"/>
                  </a:lnTo>
                  <a:lnTo>
                    <a:pt x="116" y="116"/>
                  </a:lnTo>
                  <a:lnTo>
                    <a:pt x="119" y="132"/>
                  </a:lnTo>
                  <a:lnTo>
                    <a:pt x="124" y="155"/>
                  </a:lnTo>
                  <a:lnTo>
                    <a:pt x="133" y="185"/>
                  </a:lnTo>
                  <a:lnTo>
                    <a:pt x="143" y="217"/>
                  </a:lnTo>
                  <a:lnTo>
                    <a:pt x="151" y="252"/>
                  </a:lnTo>
                  <a:lnTo>
                    <a:pt x="160" y="286"/>
                  </a:lnTo>
                  <a:lnTo>
                    <a:pt x="168" y="321"/>
                  </a:lnTo>
                  <a:lnTo>
                    <a:pt x="177" y="353"/>
                  </a:lnTo>
                  <a:lnTo>
                    <a:pt x="183" y="383"/>
                  </a:lnTo>
                  <a:lnTo>
                    <a:pt x="186" y="404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8" name="Freeform 238"/>
            <p:cNvSpPr>
              <a:spLocks/>
            </p:cNvSpPr>
            <p:nvPr/>
          </p:nvSpPr>
          <p:spPr bwMode="auto">
            <a:xfrm>
              <a:off x="2366" y="2520"/>
              <a:ext cx="59" cy="269"/>
            </a:xfrm>
            <a:custGeom>
              <a:avLst/>
              <a:gdLst/>
              <a:ahLst/>
              <a:cxnLst>
                <a:cxn ang="0">
                  <a:pos x="59" y="269"/>
                </a:cxn>
                <a:cxn ang="0">
                  <a:pos x="43" y="237"/>
                </a:cxn>
                <a:cxn ang="0">
                  <a:pos x="31" y="207"/>
                </a:cxn>
                <a:cxn ang="0">
                  <a:pos x="22" y="176"/>
                </a:cxn>
                <a:cxn ang="0">
                  <a:pos x="15" y="144"/>
                </a:cxn>
                <a:cxn ang="0">
                  <a:pos x="10" y="115"/>
                </a:cxn>
                <a:cxn ang="0">
                  <a:pos x="6" y="87"/>
                </a:cxn>
                <a:cxn ang="0">
                  <a:pos x="4" y="62"/>
                </a:cxn>
                <a:cxn ang="0">
                  <a:pos x="4" y="37"/>
                </a:cxn>
                <a:cxn ang="0">
                  <a:pos x="4" y="16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16"/>
                </a:cxn>
                <a:cxn ang="0">
                  <a:pos x="2" y="37"/>
                </a:cxn>
                <a:cxn ang="0">
                  <a:pos x="0" y="61"/>
                </a:cxn>
                <a:cxn ang="0">
                  <a:pos x="0" y="85"/>
                </a:cxn>
                <a:cxn ang="0">
                  <a:pos x="2" y="113"/>
                </a:cxn>
                <a:cxn ang="0">
                  <a:pos x="6" y="142"/>
                </a:cxn>
                <a:cxn ang="0">
                  <a:pos x="10" y="174"/>
                </a:cxn>
                <a:cxn ang="0">
                  <a:pos x="18" y="204"/>
                </a:cxn>
                <a:cxn ang="0">
                  <a:pos x="29" y="234"/>
                </a:cxn>
                <a:cxn ang="0">
                  <a:pos x="43" y="264"/>
                </a:cxn>
                <a:cxn ang="0">
                  <a:pos x="59" y="269"/>
                </a:cxn>
              </a:cxnLst>
              <a:rect l="0" t="0" r="r" b="b"/>
              <a:pathLst>
                <a:path w="60" h="270">
                  <a:moveTo>
                    <a:pt x="59" y="269"/>
                  </a:moveTo>
                  <a:lnTo>
                    <a:pt x="43" y="237"/>
                  </a:lnTo>
                  <a:lnTo>
                    <a:pt x="31" y="207"/>
                  </a:lnTo>
                  <a:lnTo>
                    <a:pt x="22" y="176"/>
                  </a:lnTo>
                  <a:lnTo>
                    <a:pt x="15" y="144"/>
                  </a:lnTo>
                  <a:lnTo>
                    <a:pt x="10" y="115"/>
                  </a:lnTo>
                  <a:lnTo>
                    <a:pt x="6" y="87"/>
                  </a:lnTo>
                  <a:lnTo>
                    <a:pt x="4" y="62"/>
                  </a:lnTo>
                  <a:lnTo>
                    <a:pt x="4" y="37"/>
                  </a:lnTo>
                  <a:lnTo>
                    <a:pt x="4" y="16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16"/>
                  </a:lnTo>
                  <a:lnTo>
                    <a:pt x="2" y="37"/>
                  </a:lnTo>
                  <a:lnTo>
                    <a:pt x="0" y="61"/>
                  </a:lnTo>
                  <a:lnTo>
                    <a:pt x="0" y="85"/>
                  </a:lnTo>
                  <a:lnTo>
                    <a:pt x="2" y="113"/>
                  </a:lnTo>
                  <a:lnTo>
                    <a:pt x="6" y="142"/>
                  </a:lnTo>
                  <a:lnTo>
                    <a:pt x="10" y="174"/>
                  </a:lnTo>
                  <a:lnTo>
                    <a:pt x="18" y="204"/>
                  </a:lnTo>
                  <a:lnTo>
                    <a:pt x="29" y="234"/>
                  </a:lnTo>
                  <a:lnTo>
                    <a:pt x="43" y="264"/>
                  </a:lnTo>
                  <a:lnTo>
                    <a:pt x="59" y="269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9" name="Freeform 239"/>
            <p:cNvSpPr>
              <a:spLocks/>
            </p:cNvSpPr>
            <p:nvPr/>
          </p:nvSpPr>
          <p:spPr bwMode="auto">
            <a:xfrm>
              <a:off x="1930" y="2391"/>
              <a:ext cx="375" cy="403"/>
            </a:xfrm>
            <a:custGeom>
              <a:avLst/>
              <a:gdLst/>
              <a:ahLst/>
              <a:cxnLst>
                <a:cxn ang="0">
                  <a:pos x="227" y="309"/>
                </a:cxn>
                <a:cxn ang="0">
                  <a:pos x="212" y="298"/>
                </a:cxn>
                <a:cxn ang="0">
                  <a:pos x="198" y="287"/>
                </a:cxn>
                <a:cxn ang="0">
                  <a:pos x="180" y="275"/>
                </a:cxn>
                <a:cxn ang="0">
                  <a:pos x="163" y="264"/>
                </a:cxn>
                <a:cxn ang="0">
                  <a:pos x="147" y="250"/>
                </a:cxn>
                <a:cxn ang="0">
                  <a:pos x="128" y="238"/>
                </a:cxn>
                <a:cxn ang="0">
                  <a:pos x="111" y="222"/>
                </a:cxn>
                <a:cxn ang="0">
                  <a:pos x="96" y="208"/>
                </a:cxn>
                <a:cxn ang="0">
                  <a:pos x="79" y="191"/>
                </a:cxn>
                <a:cxn ang="0">
                  <a:pos x="67" y="174"/>
                </a:cxn>
                <a:cxn ang="0">
                  <a:pos x="67" y="174"/>
                </a:cxn>
                <a:cxn ang="0">
                  <a:pos x="56" y="158"/>
                </a:cxn>
                <a:cxn ang="0">
                  <a:pos x="46" y="139"/>
                </a:cxn>
                <a:cxn ang="0">
                  <a:pos x="35" y="121"/>
                </a:cxn>
                <a:cxn ang="0">
                  <a:pos x="27" y="103"/>
                </a:cxn>
                <a:cxn ang="0">
                  <a:pos x="18" y="84"/>
                </a:cxn>
                <a:cxn ang="0">
                  <a:pos x="12" y="65"/>
                </a:cxn>
                <a:cxn ang="0">
                  <a:pos x="7" y="48"/>
                </a:cxn>
                <a:cxn ang="0">
                  <a:pos x="3" y="31"/>
                </a:cxn>
                <a:cxn ang="0">
                  <a:pos x="2" y="15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2"/>
                </a:cxn>
                <a:cxn ang="0">
                  <a:pos x="14" y="6"/>
                </a:cxn>
                <a:cxn ang="0">
                  <a:pos x="28" y="13"/>
                </a:cxn>
                <a:cxn ang="0">
                  <a:pos x="50" y="20"/>
                </a:cxn>
                <a:cxn ang="0">
                  <a:pos x="71" y="34"/>
                </a:cxn>
                <a:cxn ang="0">
                  <a:pos x="96" y="46"/>
                </a:cxn>
                <a:cxn ang="0">
                  <a:pos x="119" y="61"/>
                </a:cxn>
                <a:cxn ang="0">
                  <a:pos x="143" y="77"/>
                </a:cxn>
                <a:cxn ang="0">
                  <a:pos x="161" y="94"/>
                </a:cxn>
                <a:cxn ang="0">
                  <a:pos x="179" y="112"/>
                </a:cxn>
                <a:cxn ang="0">
                  <a:pos x="179" y="112"/>
                </a:cxn>
                <a:cxn ang="0">
                  <a:pos x="195" y="132"/>
                </a:cxn>
                <a:cxn ang="0">
                  <a:pos x="214" y="158"/>
                </a:cxn>
                <a:cxn ang="0">
                  <a:pos x="235" y="190"/>
                </a:cxn>
                <a:cxn ang="0">
                  <a:pos x="258" y="220"/>
                </a:cxn>
                <a:cxn ang="0">
                  <a:pos x="281" y="257"/>
                </a:cxn>
                <a:cxn ang="0">
                  <a:pos x="304" y="289"/>
                </a:cxn>
                <a:cxn ang="0">
                  <a:pos x="326" y="324"/>
                </a:cxn>
                <a:cxn ang="0">
                  <a:pos x="345" y="353"/>
                </a:cxn>
                <a:cxn ang="0">
                  <a:pos x="359" y="381"/>
                </a:cxn>
                <a:cxn ang="0">
                  <a:pos x="373" y="402"/>
                </a:cxn>
                <a:cxn ang="0">
                  <a:pos x="227" y="309"/>
                </a:cxn>
              </a:cxnLst>
              <a:rect l="0" t="0" r="r" b="b"/>
              <a:pathLst>
                <a:path w="374" h="403">
                  <a:moveTo>
                    <a:pt x="227" y="309"/>
                  </a:moveTo>
                  <a:lnTo>
                    <a:pt x="212" y="298"/>
                  </a:lnTo>
                  <a:lnTo>
                    <a:pt x="198" y="287"/>
                  </a:lnTo>
                  <a:lnTo>
                    <a:pt x="180" y="275"/>
                  </a:lnTo>
                  <a:lnTo>
                    <a:pt x="163" y="264"/>
                  </a:lnTo>
                  <a:lnTo>
                    <a:pt x="147" y="250"/>
                  </a:lnTo>
                  <a:lnTo>
                    <a:pt x="128" y="238"/>
                  </a:lnTo>
                  <a:lnTo>
                    <a:pt x="111" y="222"/>
                  </a:lnTo>
                  <a:lnTo>
                    <a:pt x="96" y="208"/>
                  </a:lnTo>
                  <a:lnTo>
                    <a:pt x="79" y="191"/>
                  </a:lnTo>
                  <a:lnTo>
                    <a:pt x="67" y="174"/>
                  </a:lnTo>
                  <a:lnTo>
                    <a:pt x="67" y="174"/>
                  </a:lnTo>
                  <a:lnTo>
                    <a:pt x="56" y="158"/>
                  </a:lnTo>
                  <a:lnTo>
                    <a:pt x="46" y="139"/>
                  </a:lnTo>
                  <a:lnTo>
                    <a:pt x="35" y="121"/>
                  </a:lnTo>
                  <a:lnTo>
                    <a:pt x="27" y="103"/>
                  </a:lnTo>
                  <a:lnTo>
                    <a:pt x="18" y="84"/>
                  </a:lnTo>
                  <a:lnTo>
                    <a:pt x="12" y="65"/>
                  </a:lnTo>
                  <a:lnTo>
                    <a:pt x="7" y="48"/>
                  </a:lnTo>
                  <a:lnTo>
                    <a:pt x="3" y="31"/>
                  </a:lnTo>
                  <a:lnTo>
                    <a:pt x="2" y="15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2"/>
                  </a:lnTo>
                  <a:lnTo>
                    <a:pt x="14" y="6"/>
                  </a:lnTo>
                  <a:lnTo>
                    <a:pt x="28" y="13"/>
                  </a:lnTo>
                  <a:lnTo>
                    <a:pt x="50" y="20"/>
                  </a:lnTo>
                  <a:lnTo>
                    <a:pt x="71" y="34"/>
                  </a:lnTo>
                  <a:lnTo>
                    <a:pt x="96" y="46"/>
                  </a:lnTo>
                  <a:lnTo>
                    <a:pt x="119" y="61"/>
                  </a:lnTo>
                  <a:lnTo>
                    <a:pt x="143" y="77"/>
                  </a:lnTo>
                  <a:lnTo>
                    <a:pt x="161" y="94"/>
                  </a:lnTo>
                  <a:lnTo>
                    <a:pt x="179" y="112"/>
                  </a:lnTo>
                  <a:lnTo>
                    <a:pt x="179" y="112"/>
                  </a:lnTo>
                  <a:lnTo>
                    <a:pt x="195" y="132"/>
                  </a:lnTo>
                  <a:lnTo>
                    <a:pt x="214" y="158"/>
                  </a:lnTo>
                  <a:lnTo>
                    <a:pt x="235" y="190"/>
                  </a:lnTo>
                  <a:lnTo>
                    <a:pt x="258" y="220"/>
                  </a:lnTo>
                  <a:lnTo>
                    <a:pt x="281" y="257"/>
                  </a:lnTo>
                  <a:lnTo>
                    <a:pt x="304" y="289"/>
                  </a:lnTo>
                  <a:lnTo>
                    <a:pt x="326" y="324"/>
                  </a:lnTo>
                  <a:lnTo>
                    <a:pt x="345" y="353"/>
                  </a:lnTo>
                  <a:lnTo>
                    <a:pt x="359" y="381"/>
                  </a:lnTo>
                  <a:lnTo>
                    <a:pt x="373" y="402"/>
                  </a:lnTo>
                  <a:lnTo>
                    <a:pt x="227" y="309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0" name="Freeform 240"/>
            <p:cNvSpPr>
              <a:spLocks/>
            </p:cNvSpPr>
            <p:nvPr/>
          </p:nvSpPr>
          <p:spPr bwMode="auto">
            <a:xfrm>
              <a:off x="1930" y="2391"/>
              <a:ext cx="375" cy="403"/>
            </a:xfrm>
            <a:custGeom>
              <a:avLst/>
              <a:gdLst/>
              <a:ahLst/>
              <a:cxnLst>
                <a:cxn ang="0">
                  <a:pos x="227" y="309"/>
                </a:cxn>
                <a:cxn ang="0">
                  <a:pos x="212" y="298"/>
                </a:cxn>
                <a:cxn ang="0">
                  <a:pos x="198" y="287"/>
                </a:cxn>
                <a:cxn ang="0">
                  <a:pos x="180" y="275"/>
                </a:cxn>
                <a:cxn ang="0">
                  <a:pos x="163" y="264"/>
                </a:cxn>
                <a:cxn ang="0">
                  <a:pos x="147" y="250"/>
                </a:cxn>
                <a:cxn ang="0">
                  <a:pos x="128" y="238"/>
                </a:cxn>
                <a:cxn ang="0">
                  <a:pos x="111" y="222"/>
                </a:cxn>
                <a:cxn ang="0">
                  <a:pos x="96" y="208"/>
                </a:cxn>
                <a:cxn ang="0">
                  <a:pos x="79" y="191"/>
                </a:cxn>
                <a:cxn ang="0">
                  <a:pos x="67" y="174"/>
                </a:cxn>
                <a:cxn ang="0">
                  <a:pos x="67" y="174"/>
                </a:cxn>
                <a:cxn ang="0">
                  <a:pos x="56" y="158"/>
                </a:cxn>
                <a:cxn ang="0">
                  <a:pos x="46" y="139"/>
                </a:cxn>
                <a:cxn ang="0">
                  <a:pos x="35" y="121"/>
                </a:cxn>
                <a:cxn ang="0">
                  <a:pos x="27" y="103"/>
                </a:cxn>
                <a:cxn ang="0">
                  <a:pos x="18" y="84"/>
                </a:cxn>
                <a:cxn ang="0">
                  <a:pos x="12" y="65"/>
                </a:cxn>
                <a:cxn ang="0">
                  <a:pos x="7" y="48"/>
                </a:cxn>
                <a:cxn ang="0">
                  <a:pos x="3" y="31"/>
                </a:cxn>
                <a:cxn ang="0">
                  <a:pos x="2" y="15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2"/>
                </a:cxn>
                <a:cxn ang="0">
                  <a:pos x="14" y="6"/>
                </a:cxn>
                <a:cxn ang="0">
                  <a:pos x="28" y="13"/>
                </a:cxn>
                <a:cxn ang="0">
                  <a:pos x="50" y="20"/>
                </a:cxn>
                <a:cxn ang="0">
                  <a:pos x="71" y="34"/>
                </a:cxn>
                <a:cxn ang="0">
                  <a:pos x="96" y="46"/>
                </a:cxn>
                <a:cxn ang="0">
                  <a:pos x="119" y="61"/>
                </a:cxn>
                <a:cxn ang="0">
                  <a:pos x="143" y="77"/>
                </a:cxn>
                <a:cxn ang="0">
                  <a:pos x="161" y="94"/>
                </a:cxn>
                <a:cxn ang="0">
                  <a:pos x="179" y="112"/>
                </a:cxn>
                <a:cxn ang="0">
                  <a:pos x="179" y="112"/>
                </a:cxn>
                <a:cxn ang="0">
                  <a:pos x="195" y="132"/>
                </a:cxn>
                <a:cxn ang="0">
                  <a:pos x="214" y="158"/>
                </a:cxn>
                <a:cxn ang="0">
                  <a:pos x="235" y="190"/>
                </a:cxn>
                <a:cxn ang="0">
                  <a:pos x="258" y="220"/>
                </a:cxn>
                <a:cxn ang="0">
                  <a:pos x="281" y="257"/>
                </a:cxn>
                <a:cxn ang="0">
                  <a:pos x="304" y="289"/>
                </a:cxn>
                <a:cxn ang="0">
                  <a:pos x="326" y="324"/>
                </a:cxn>
                <a:cxn ang="0">
                  <a:pos x="345" y="353"/>
                </a:cxn>
                <a:cxn ang="0">
                  <a:pos x="359" y="381"/>
                </a:cxn>
                <a:cxn ang="0">
                  <a:pos x="373" y="402"/>
                </a:cxn>
              </a:cxnLst>
              <a:rect l="0" t="0" r="r" b="b"/>
              <a:pathLst>
                <a:path w="374" h="403">
                  <a:moveTo>
                    <a:pt x="227" y="309"/>
                  </a:moveTo>
                  <a:lnTo>
                    <a:pt x="212" y="298"/>
                  </a:lnTo>
                  <a:lnTo>
                    <a:pt x="198" y="287"/>
                  </a:lnTo>
                  <a:lnTo>
                    <a:pt x="180" y="275"/>
                  </a:lnTo>
                  <a:lnTo>
                    <a:pt x="163" y="264"/>
                  </a:lnTo>
                  <a:lnTo>
                    <a:pt x="147" y="250"/>
                  </a:lnTo>
                  <a:lnTo>
                    <a:pt x="128" y="238"/>
                  </a:lnTo>
                  <a:lnTo>
                    <a:pt x="111" y="222"/>
                  </a:lnTo>
                  <a:lnTo>
                    <a:pt x="96" y="208"/>
                  </a:lnTo>
                  <a:lnTo>
                    <a:pt x="79" y="191"/>
                  </a:lnTo>
                  <a:lnTo>
                    <a:pt x="67" y="174"/>
                  </a:lnTo>
                  <a:lnTo>
                    <a:pt x="67" y="174"/>
                  </a:lnTo>
                  <a:lnTo>
                    <a:pt x="56" y="158"/>
                  </a:lnTo>
                  <a:lnTo>
                    <a:pt x="46" y="139"/>
                  </a:lnTo>
                  <a:lnTo>
                    <a:pt x="35" y="121"/>
                  </a:lnTo>
                  <a:lnTo>
                    <a:pt x="27" y="103"/>
                  </a:lnTo>
                  <a:lnTo>
                    <a:pt x="18" y="84"/>
                  </a:lnTo>
                  <a:lnTo>
                    <a:pt x="12" y="65"/>
                  </a:lnTo>
                  <a:lnTo>
                    <a:pt x="7" y="48"/>
                  </a:lnTo>
                  <a:lnTo>
                    <a:pt x="3" y="31"/>
                  </a:lnTo>
                  <a:lnTo>
                    <a:pt x="2" y="15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2"/>
                  </a:lnTo>
                  <a:lnTo>
                    <a:pt x="14" y="6"/>
                  </a:lnTo>
                  <a:lnTo>
                    <a:pt x="28" y="13"/>
                  </a:lnTo>
                  <a:lnTo>
                    <a:pt x="50" y="20"/>
                  </a:lnTo>
                  <a:lnTo>
                    <a:pt x="71" y="34"/>
                  </a:lnTo>
                  <a:lnTo>
                    <a:pt x="96" y="46"/>
                  </a:lnTo>
                  <a:lnTo>
                    <a:pt x="119" y="61"/>
                  </a:lnTo>
                  <a:lnTo>
                    <a:pt x="143" y="77"/>
                  </a:lnTo>
                  <a:lnTo>
                    <a:pt x="161" y="94"/>
                  </a:lnTo>
                  <a:lnTo>
                    <a:pt x="179" y="112"/>
                  </a:lnTo>
                  <a:lnTo>
                    <a:pt x="179" y="112"/>
                  </a:lnTo>
                  <a:lnTo>
                    <a:pt x="195" y="132"/>
                  </a:lnTo>
                  <a:lnTo>
                    <a:pt x="214" y="158"/>
                  </a:lnTo>
                  <a:lnTo>
                    <a:pt x="235" y="190"/>
                  </a:lnTo>
                  <a:lnTo>
                    <a:pt x="258" y="220"/>
                  </a:lnTo>
                  <a:lnTo>
                    <a:pt x="281" y="257"/>
                  </a:lnTo>
                  <a:lnTo>
                    <a:pt x="304" y="289"/>
                  </a:lnTo>
                  <a:lnTo>
                    <a:pt x="326" y="324"/>
                  </a:lnTo>
                  <a:lnTo>
                    <a:pt x="345" y="353"/>
                  </a:lnTo>
                  <a:lnTo>
                    <a:pt x="359" y="381"/>
                  </a:lnTo>
                  <a:lnTo>
                    <a:pt x="373" y="402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1" name="Freeform 241"/>
            <p:cNvSpPr>
              <a:spLocks/>
            </p:cNvSpPr>
            <p:nvPr/>
          </p:nvSpPr>
          <p:spPr bwMode="auto">
            <a:xfrm>
              <a:off x="2022" y="2491"/>
              <a:ext cx="206" cy="226"/>
            </a:xfrm>
            <a:custGeom>
              <a:avLst/>
              <a:gdLst/>
              <a:ahLst/>
              <a:cxnLst>
                <a:cxn ang="0">
                  <a:pos x="204" y="219"/>
                </a:cxn>
                <a:cxn ang="0">
                  <a:pos x="191" y="203"/>
                </a:cxn>
                <a:cxn ang="0">
                  <a:pos x="168" y="177"/>
                </a:cxn>
                <a:cxn ang="0">
                  <a:pos x="143" y="147"/>
                </a:cxn>
                <a:cxn ang="0">
                  <a:pos x="111" y="115"/>
                </a:cxn>
                <a:cxn ang="0">
                  <a:pos x="82" y="84"/>
                </a:cxn>
                <a:cxn ang="0">
                  <a:pos x="52" y="52"/>
                </a:cxn>
                <a:cxn ang="0">
                  <a:pos x="29" y="27"/>
                </a:cxn>
                <a:cxn ang="0">
                  <a:pos x="10" y="11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13" y="16"/>
                </a:cxn>
                <a:cxn ang="0">
                  <a:pos x="29" y="36"/>
                </a:cxn>
                <a:cxn ang="0">
                  <a:pos x="49" y="59"/>
                </a:cxn>
                <a:cxn ang="0">
                  <a:pos x="72" y="84"/>
                </a:cxn>
                <a:cxn ang="0">
                  <a:pos x="97" y="111"/>
                </a:cxn>
                <a:cxn ang="0">
                  <a:pos x="120" y="136"/>
                </a:cxn>
                <a:cxn ang="0">
                  <a:pos x="143" y="162"/>
                </a:cxn>
                <a:cxn ang="0">
                  <a:pos x="164" y="187"/>
                </a:cxn>
                <a:cxn ang="0">
                  <a:pos x="180" y="207"/>
                </a:cxn>
                <a:cxn ang="0">
                  <a:pos x="194" y="224"/>
                </a:cxn>
                <a:cxn ang="0">
                  <a:pos x="204" y="219"/>
                </a:cxn>
              </a:cxnLst>
              <a:rect l="0" t="0" r="r" b="b"/>
              <a:pathLst>
                <a:path w="205" h="225">
                  <a:moveTo>
                    <a:pt x="204" y="219"/>
                  </a:moveTo>
                  <a:lnTo>
                    <a:pt x="191" y="203"/>
                  </a:lnTo>
                  <a:lnTo>
                    <a:pt x="168" y="177"/>
                  </a:lnTo>
                  <a:lnTo>
                    <a:pt x="143" y="147"/>
                  </a:lnTo>
                  <a:lnTo>
                    <a:pt x="111" y="115"/>
                  </a:lnTo>
                  <a:lnTo>
                    <a:pt x="82" y="84"/>
                  </a:lnTo>
                  <a:lnTo>
                    <a:pt x="52" y="52"/>
                  </a:lnTo>
                  <a:lnTo>
                    <a:pt x="29" y="27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2" y="4"/>
                  </a:lnTo>
                  <a:lnTo>
                    <a:pt x="2" y="4"/>
                  </a:lnTo>
                  <a:lnTo>
                    <a:pt x="13" y="16"/>
                  </a:lnTo>
                  <a:lnTo>
                    <a:pt x="29" y="36"/>
                  </a:lnTo>
                  <a:lnTo>
                    <a:pt x="49" y="59"/>
                  </a:lnTo>
                  <a:lnTo>
                    <a:pt x="72" y="84"/>
                  </a:lnTo>
                  <a:lnTo>
                    <a:pt x="97" y="111"/>
                  </a:lnTo>
                  <a:lnTo>
                    <a:pt x="120" y="136"/>
                  </a:lnTo>
                  <a:lnTo>
                    <a:pt x="143" y="162"/>
                  </a:lnTo>
                  <a:lnTo>
                    <a:pt x="164" y="187"/>
                  </a:lnTo>
                  <a:lnTo>
                    <a:pt x="180" y="207"/>
                  </a:lnTo>
                  <a:lnTo>
                    <a:pt x="194" y="224"/>
                  </a:lnTo>
                  <a:lnTo>
                    <a:pt x="204" y="219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2" name="Freeform 242"/>
            <p:cNvSpPr>
              <a:spLocks/>
            </p:cNvSpPr>
            <p:nvPr/>
          </p:nvSpPr>
          <p:spPr bwMode="auto">
            <a:xfrm>
              <a:off x="1991" y="2621"/>
              <a:ext cx="414" cy="278"/>
            </a:xfrm>
            <a:custGeom>
              <a:avLst/>
              <a:gdLst/>
              <a:ahLst/>
              <a:cxnLst>
                <a:cxn ang="0">
                  <a:pos x="413" y="227"/>
                </a:cxn>
                <a:cxn ang="0">
                  <a:pos x="395" y="210"/>
                </a:cxn>
                <a:cxn ang="0">
                  <a:pos x="374" y="191"/>
                </a:cxn>
                <a:cxn ang="0">
                  <a:pos x="353" y="172"/>
                </a:cxn>
                <a:cxn ang="0">
                  <a:pos x="328" y="153"/>
                </a:cxn>
                <a:cxn ang="0">
                  <a:pos x="305" y="134"/>
                </a:cxn>
                <a:cxn ang="0">
                  <a:pos x="282" y="115"/>
                </a:cxn>
                <a:cxn ang="0">
                  <a:pos x="259" y="98"/>
                </a:cxn>
                <a:cxn ang="0">
                  <a:pos x="238" y="82"/>
                </a:cxn>
                <a:cxn ang="0">
                  <a:pos x="218" y="69"/>
                </a:cxn>
                <a:cxn ang="0">
                  <a:pos x="204" y="57"/>
                </a:cxn>
                <a:cxn ang="0">
                  <a:pos x="204" y="57"/>
                </a:cxn>
                <a:cxn ang="0">
                  <a:pos x="190" y="46"/>
                </a:cxn>
                <a:cxn ang="0">
                  <a:pos x="170" y="37"/>
                </a:cxn>
                <a:cxn ang="0">
                  <a:pos x="147" y="29"/>
                </a:cxn>
                <a:cxn ang="0">
                  <a:pos x="126" y="23"/>
                </a:cxn>
                <a:cxn ang="0">
                  <a:pos x="101" y="16"/>
                </a:cxn>
                <a:cxn ang="0">
                  <a:pos x="77" y="9"/>
                </a:cxn>
                <a:cxn ang="0">
                  <a:pos x="54" y="6"/>
                </a:cxn>
                <a:cxn ang="0">
                  <a:pos x="34" y="4"/>
                </a:cxn>
                <a:cxn ang="0">
                  <a:pos x="15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4" y="8"/>
                </a:cxn>
                <a:cxn ang="0">
                  <a:pos x="10" y="16"/>
                </a:cxn>
                <a:cxn ang="0">
                  <a:pos x="18" y="29"/>
                </a:cxn>
                <a:cxn ang="0">
                  <a:pos x="29" y="41"/>
                </a:cxn>
                <a:cxn ang="0">
                  <a:pos x="40" y="58"/>
                </a:cxn>
                <a:cxn ang="0">
                  <a:pos x="50" y="73"/>
                </a:cxn>
                <a:cxn ang="0">
                  <a:pos x="63" y="90"/>
                </a:cxn>
                <a:cxn ang="0">
                  <a:pos x="75" y="106"/>
                </a:cxn>
                <a:cxn ang="0">
                  <a:pos x="88" y="124"/>
                </a:cxn>
                <a:cxn ang="0">
                  <a:pos x="88" y="124"/>
                </a:cxn>
                <a:cxn ang="0">
                  <a:pos x="101" y="140"/>
                </a:cxn>
                <a:cxn ang="0">
                  <a:pos x="116" y="157"/>
                </a:cxn>
                <a:cxn ang="0">
                  <a:pos x="132" y="174"/>
                </a:cxn>
                <a:cxn ang="0">
                  <a:pos x="149" y="191"/>
                </a:cxn>
                <a:cxn ang="0">
                  <a:pos x="168" y="207"/>
                </a:cxn>
                <a:cxn ang="0">
                  <a:pos x="187" y="225"/>
                </a:cxn>
                <a:cxn ang="0">
                  <a:pos x="206" y="239"/>
                </a:cxn>
                <a:cxn ang="0">
                  <a:pos x="227" y="254"/>
                </a:cxn>
                <a:cxn ang="0">
                  <a:pos x="248" y="267"/>
                </a:cxn>
                <a:cxn ang="0">
                  <a:pos x="271" y="276"/>
                </a:cxn>
                <a:cxn ang="0">
                  <a:pos x="413" y="227"/>
                </a:cxn>
              </a:cxnLst>
              <a:rect l="0" t="0" r="r" b="b"/>
              <a:pathLst>
                <a:path w="414" h="277">
                  <a:moveTo>
                    <a:pt x="413" y="227"/>
                  </a:moveTo>
                  <a:lnTo>
                    <a:pt x="395" y="210"/>
                  </a:lnTo>
                  <a:lnTo>
                    <a:pt x="374" y="191"/>
                  </a:lnTo>
                  <a:lnTo>
                    <a:pt x="353" y="172"/>
                  </a:lnTo>
                  <a:lnTo>
                    <a:pt x="328" y="153"/>
                  </a:lnTo>
                  <a:lnTo>
                    <a:pt x="305" y="134"/>
                  </a:lnTo>
                  <a:lnTo>
                    <a:pt x="282" y="115"/>
                  </a:lnTo>
                  <a:lnTo>
                    <a:pt x="259" y="98"/>
                  </a:lnTo>
                  <a:lnTo>
                    <a:pt x="238" y="82"/>
                  </a:lnTo>
                  <a:lnTo>
                    <a:pt x="218" y="69"/>
                  </a:lnTo>
                  <a:lnTo>
                    <a:pt x="204" y="57"/>
                  </a:lnTo>
                  <a:lnTo>
                    <a:pt x="204" y="57"/>
                  </a:lnTo>
                  <a:lnTo>
                    <a:pt x="190" y="46"/>
                  </a:lnTo>
                  <a:lnTo>
                    <a:pt x="170" y="37"/>
                  </a:lnTo>
                  <a:lnTo>
                    <a:pt x="147" y="29"/>
                  </a:lnTo>
                  <a:lnTo>
                    <a:pt x="126" y="23"/>
                  </a:lnTo>
                  <a:lnTo>
                    <a:pt x="101" y="16"/>
                  </a:lnTo>
                  <a:lnTo>
                    <a:pt x="77" y="9"/>
                  </a:lnTo>
                  <a:lnTo>
                    <a:pt x="54" y="6"/>
                  </a:lnTo>
                  <a:lnTo>
                    <a:pt x="34" y="4"/>
                  </a:lnTo>
                  <a:lnTo>
                    <a:pt x="15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4" y="8"/>
                  </a:lnTo>
                  <a:lnTo>
                    <a:pt x="10" y="16"/>
                  </a:lnTo>
                  <a:lnTo>
                    <a:pt x="18" y="29"/>
                  </a:lnTo>
                  <a:lnTo>
                    <a:pt x="29" y="41"/>
                  </a:lnTo>
                  <a:lnTo>
                    <a:pt x="40" y="58"/>
                  </a:lnTo>
                  <a:lnTo>
                    <a:pt x="50" y="73"/>
                  </a:lnTo>
                  <a:lnTo>
                    <a:pt x="63" y="90"/>
                  </a:lnTo>
                  <a:lnTo>
                    <a:pt x="75" y="106"/>
                  </a:lnTo>
                  <a:lnTo>
                    <a:pt x="88" y="124"/>
                  </a:lnTo>
                  <a:lnTo>
                    <a:pt x="88" y="124"/>
                  </a:lnTo>
                  <a:lnTo>
                    <a:pt x="101" y="140"/>
                  </a:lnTo>
                  <a:lnTo>
                    <a:pt x="116" y="157"/>
                  </a:lnTo>
                  <a:lnTo>
                    <a:pt x="132" y="174"/>
                  </a:lnTo>
                  <a:lnTo>
                    <a:pt x="149" y="191"/>
                  </a:lnTo>
                  <a:lnTo>
                    <a:pt x="168" y="207"/>
                  </a:lnTo>
                  <a:lnTo>
                    <a:pt x="187" y="225"/>
                  </a:lnTo>
                  <a:lnTo>
                    <a:pt x="206" y="239"/>
                  </a:lnTo>
                  <a:lnTo>
                    <a:pt x="227" y="254"/>
                  </a:lnTo>
                  <a:lnTo>
                    <a:pt x="248" y="267"/>
                  </a:lnTo>
                  <a:lnTo>
                    <a:pt x="271" y="276"/>
                  </a:lnTo>
                  <a:lnTo>
                    <a:pt x="413" y="227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3" name="Freeform 243"/>
            <p:cNvSpPr>
              <a:spLocks/>
            </p:cNvSpPr>
            <p:nvPr/>
          </p:nvSpPr>
          <p:spPr bwMode="auto">
            <a:xfrm>
              <a:off x="1991" y="2621"/>
              <a:ext cx="414" cy="278"/>
            </a:xfrm>
            <a:custGeom>
              <a:avLst/>
              <a:gdLst/>
              <a:ahLst/>
              <a:cxnLst>
                <a:cxn ang="0">
                  <a:pos x="413" y="227"/>
                </a:cxn>
                <a:cxn ang="0">
                  <a:pos x="395" y="210"/>
                </a:cxn>
                <a:cxn ang="0">
                  <a:pos x="374" y="191"/>
                </a:cxn>
                <a:cxn ang="0">
                  <a:pos x="353" y="172"/>
                </a:cxn>
                <a:cxn ang="0">
                  <a:pos x="328" y="153"/>
                </a:cxn>
                <a:cxn ang="0">
                  <a:pos x="305" y="134"/>
                </a:cxn>
                <a:cxn ang="0">
                  <a:pos x="282" y="115"/>
                </a:cxn>
                <a:cxn ang="0">
                  <a:pos x="259" y="98"/>
                </a:cxn>
                <a:cxn ang="0">
                  <a:pos x="238" y="82"/>
                </a:cxn>
                <a:cxn ang="0">
                  <a:pos x="218" y="69"/>
                </a:cxn>
                <a:cxn ang="0">
                  <a:pos x="204" y="57"/>
                </a:cxn>
                <a:cxn ang="0">
                  <a:pos x="204" y="57"/>
                </a:cxn>
                <a:cxn ang="0">
                  <a:pos x="190" y="46"/>
                </a:cxn>
                <a:cxn ang="0">
                  <a:pos x="170" y="37"/>
                </a:cxn>
                <a:cxn ang="0">
                  <a:pos x="147" y="29"/>
                </a:cxn>
                <a:cxn ang="0">
                  <a:pos x="126" y="23"/>
                </a:cxn>
                <a:cxn ang="0">
                  <a:pos x="101" y="16"/>
                </a:cxn>
                <a:cxn ang="0">
                  <a:pos x="77" y="9"/>
                </a:cxn>
                <a:cxn ang="0">
                  <a:pos x="54" y="6"/>
                </a:cxn>
                <a:cxn ang="0">
                  <a:pos x="34" y="4"/>
                </a:cxn>
                <a:cxn ang="0">
                  <a:pos x="15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4" y="8"/>
                </a:cxn>
                <a:cxn ang="0">
                  <a:pos x="10" y="16"/>
                </a:cxn>
                <a:cxn ang="0">
                  <a:pos x="18" y="29"/>
                </a:cxn>
                <a:cxn ang="0">
                  <a:pos x="29" y="41"/>
                </a:cxn>
                <a:cxn ang="0">
                  <a:pos x="40" y="58"/>
                </a:cxn>
                <a:cxn ang="0">
                  <a:pos x="50" y="73"/>
                </a:cxn>
                <a:cxn ang="0">
                  <a:pos x="63" y="90"/>
                </a:cxn>
                <a:cxn ang="0">
                  <a:pos x="75" y="106"/>
                </a:cxn>
                <a:cxn ang="0">
                  <a:pos x="88" y="124"/>
                </a:cxn>
                <a:cxn ang="0">
                  <a:pos x="88" y="124"/>
                </a:cxn>
                <a:cxn ang="0">
                  <a:pos x="101" y="140"/>
                </a:cxn>
                <a:cxn ang="0">
                  <a:pos x="116" y="157"/>
                </a:cxn>
                <a:cxn ang="0">
                  <a:pos x="132" y="174"/>
                </a:cxn>
                <a:cxn ang="0">
                  <a:pos x="149" y="191"/>
                </a:cxn>
                <a:cxn ang="0">
                  <a:pos x="168" y="207"/>
                </a:cxn>
                <a:cxn ang="0">
                  <a:pos x="187" y="225"/>
                </a:cxn>
                <a:cxn ang="0">
                  <a:pos x="206" y="239"/>
                </a:cxn>
                <a:cxn ang="0">
                  <a:pos x="227" y="254"/>
                </a:cxn>
                <a:cxn ang="0">
                  <a:pos x="248" y="267"/>
                </a:cxn>
                <a:cxn ang="0">
                  <a:pos x="271" y="276"/>
                </a:cxn>
              </a:cxnLst>
              <a:rect l="0" t="0" r="r" b="b"/>
              <a:pathLst>
                <a:path w="414" h="277">
                  <a:moveTo>
                    <a:pt x="413" y="227"/>
                  </a:moveTo>
                  <a:lnTo>
                    <a:pt x="395" y="210"/>
                  </a:lnTo>
                  <a:lnTo>
                    <a:pt x="374" y="191"/>
                  </a:lnTo>
                  <a:lnTo>
                    <a:pt x="353" y="172"/>
                  </a:lnTo>
                  <a:lnTo>
                    <a:pt x="328" y="153"/>
                  </a:lnTo>
                  <a:lnTo>
                    <a:pt x="305" y="134"/>
                  </a:lnTo>
                  <a:lnTo>
                    <a:pt x="282" y="115"/>
                  </a:lnTo>
                  <a:lnTo>
                    <a:pt x="259" y="98"/>
                  </a:lnTo>
                  <a:lnTo>
                    <a:pt x="238" y="82"/>
                  </a:lnTo>
                  <a:lnTo>
                    <a:pt x="218" y="69"/>
                  </a:lnTo>
                  <a:lnTo>
                    <a:pt x="204" y="57"/>
                  </a:lnTo>
                  <a:lnTo>
                    <a:pt x="204" y="57"/>
                  </a:lnTo>
                  <a:lnTo>
                    <a:pt x="190" y="46"/>
                  </a:lnTo>
                  <a:lnTo>
                    <a:pt x="170" y="37"/>
                  </a:lnTo>
                  <a:lnTo>
                    <a:pt x="147" y="29"/>
                  </a:lnTo>
                  <a:lnTo>
                    <a:pt x="126" y="23"/>
                  </a:lnTo>
                  <a:lnTo>
                    <a:pt x="101" y="16"/>
                  </a:lnTo>
                  <a:lnTo>
                    <a:pt x="77" y="9"/>
                  </a:lnTo>
                  <a:lnTo>
                    <a:pt x="54" y="6"/>
                  </a:lnTo>
                  <a:lnTo>
                    <a:pt x="34" y="4"/>
                  </a:lnTo>
                  <a:lnTo>
                    <a:pt x="15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4" y="8"/>
                  </a:lnTo>
                  <a:lnTo>
                    <a:pt x="10" y="16"/>
                  </a:lnTo>
                  <a:lnTo>
                    <a:pt x="18" y="29"/>
                  </a:lnTo>
                  <a:lnTo>
                    <a:pt x="29" y="41"/>
                  </a:lnTo>
                  <a:lnTo>
                    <a:pt x="40" y="58"/>
                  </a:lnTo>
                  <a:lnTo>
                    <a:pt x="50" y="73"/>
                  </a:lnTo>
                  <a:lnTo>
                    <a:pt x="63" y="90"/>
                  </a:lnTo>
                  <a:lnTo>
                    <a:pt x="75" y="106"/>
                  </a:lnTo>
                  <a:lnTo>
                    <a:pt x="88" y="124"/>
                  </a:lnTo>
                  <a:lnTo>
                    <a:pt x="88" y="124"/>
                  </a:lnTo>
                  <a:lnTo>
                    <a:pt x="101" y="140"/>
                  </a:lnTo>
                  <a:lnTo>
                    <a:pt x="116" y="157"/>
                  </a:lnTo>
                  <a:lnTo>
                    <a:pt x="132" y="174"/>
                  </a:lnTo>
                  <a:lnTo>
                    <a:pt x="149" y="191"/>
                  </a:lnTo>
                  <a:lnTo>
                    <a:pt x="168" y="207"/>
                  </a:lnTo>
                  <a:lnTo>
                    <a:pt x="187" y="225"/>
                  </a:lnTo>
                  <a:lnTo>
                    <a:pt x="206" y="239"/>
                  </a:lnTo>
                  <a:lnTo>
                    <a:pt x="227" y="254"/>
                  </a:lnTo>
                  <a:lnTo>
                    <a:pt x="248" y="267"/>
                  </a:lnTo>
                  <a:lnTo>
                    <a:pt x="271" y="276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4" name="Freeform 244"/>
            <p:cNvSpPr>
              <a:spLocks/>
            </p:cNvSpPr>
            <p:nvPr/>
          </p:nvSpPr>
          <p:spPr bwMode="auto">
            <a:xfrm>
              <a:off x="2060" y="2667"/>
              <a:ext cx="260" cy="182"/>
            </a:xfrm>
            <a:custGeom>
              <a:avLst/>
              <a:gdLst/>
              <a:ahLst/>
              <a:cxnLst>
                <a:cxn ang="0">
                  <a:pos x="255" y="181"/>
                </a:cxn>
                <a:cxn ang="0">
                  <a:pos x="243" y="176"/>
                </a:cxn>
                <a:cxn ang="0">
                  <a:pos x="230" y="172"/>
                </a:cxn>
                <a:cxn ang="0">
                  <a:pos x="218" y="163"/>
                </a:cxn>
                <a:cxn ang="0">
                  <a:pos x="203" y="159"/>
                </a:cxn>
                <a:cxn ang="0">
                  <a:pos x="188" y="151"/>
                </a:cxn>
                <a:cxn ang="0">
                  <a:pos x="174" y="142"/>
                </a:cxn>
                <a:cxn ang="0">
                  <a:pos x="161" y="133"/>
                </a:cxn>
                <a:cxn ang="0">
                  <a:pos x="147" y="126"/>
                </a:cxn>
                <a:cxn ang="0">
                  <a:pos x="133" y="117"/>
                </a:cxn>
                <a:cxn ang="0">
                  <a:pos x="121" y="107"/>
                </a:cxn>
                <a:cxn ang="0">
                  <a:pos x="121" y="107"/>
                </a:cxn>
                <a:cxn ang="0">
                  <a:pos x="110" y="96"/>
                </a:cxn>
                <a:cxn ang="0">
                  <a:pos x="98" y="85"/>
                </a:cxn>
                <a:cxn ang="0">
                  <a:pos x="85" y="73"/>
                </a:cxn>
                <a:cxn ang="0">
                  <a:pos x="73" y="60"/>
                </a:cxn>
                <a:cxn ang="0">
                  <a:pos x="60" y="50"/>
                </a:cxn>
                <a:cxn ang="0">
                  <a:pos x="48" y="37"/>
                </a:cxn>
                <a:cxn ang="0">
                  <a:pos x="35" y="27"/>
                </a:cxn>
                <a:cxn ang="0">
                  <a:pos x="25" y="18"/>
                </a:cxn>
                <a:cxn ang="0">
                  <a:pos x="12" y="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2" y="8"/>
                </a:cxn>
                <a:cxn ang="0">
                  <a:pos x="25" y="16"/>
                </a:cxn>
                <a:cxn ang="0">
                  <a:pos x="37" y="25"/>
                </a:cxn>
                <a:cxn ang="0">
                  <a:pos x="50" y="36"/>
                </a:cxn>
                <a:cxn ang="0">
                  <a:pos x="62" y="43"/>
                </a:cxn>
                <a:cxn ang="0">
                  <a:pos x="74" y="54"/>
                </a:cxn>
                <a:cxn ang="0">
                  <a:pos x="87" y="64"/>
                </a:cxn>
                <a:cxn ang="0">
                  <a:pos x="99" y="75"/>
                </a:cxn>
                <a:cxn ang="0">
                  <a:pos x="113" y="85"/>
                </a:cxn>
                <a:cxn ang="0">
                  <a:pos x="125" y="96"/>
                </a:cxn>
                <a:cxn ang="0">
                  <a:pos x="125" y="96"/>
                </a:cxn>
                <a:cxn ang="0">
                  <a:pos x="136" y="105"/>
                </a:cxn>
                <a:cxn ang="0">
                  <a:pos x="149" y="115"/>
                </a:cxn>
                <a:cxn ang="0">
                  <a:pos x="163" y="123"/>
                </a:cxn>
                <a:cxn ang="0">
                  <a:pos x="177" y="132"/>
                </a:cxn>
                <a:cxn ang="0">
                  <a:pos x="193" y="140"/>
                </a:cxn>
                <a:cxn ang="0">
                  <a:pos x="207" y="146"/>
                </a:cxn>
                <a:cxn ang="0">
                  <a:pos x="222" y="153"/>
                </a:cxn>
                <a:cxn ang="0">
                  <a:pos x="234" y="159"/>
                </a:cxn>
                <a:cxn ang="0">
                  <a:pos x="248" y="165"/>
                </a:cxn>
                <a:cxn ang="0">
                  <a:pos x="258" y="170"/>
                </a:cxn>
                <a:cxn ang="0">
                  <a:pos x="255" y="181"/>
                </a:cxn>
              </a:cxnLst>
              <a:rect l="0" t="0" r="r" b="b"/>
              <a:pathLst>
                <a:path w="259" h="182">
                  <a:moveTo>
                    <a:pt x="255" y="181"/>
                  </a:moveTo>
                  <a:lnTo>
                    <a:pt x="243" y="176"/>
                  </a:lnTo>
                  <a:lnTo>
                    <a:pt x="230" y="172"/>
                  </a:lnTo>
                  <a:lnTo>
                    <a:pt x="218" y="163"/>
                  </a:lnTo>
                  <a:lnTo>
                    <a:pt x="203" y="159"/>
                  </a:lnTo>
                  <a:lnTo>
                    <a:pt x="188" y="151"/>
                  </a:lnTo>
                  <a:lnTo>
                    <a:pt x="174" y="142"/>
                  </a:lnTo>
                  <a:lnTo>
                    <a:pt x="161" y="133"/>
                  </a:lnTo>
                  <a:lnTo>
                    <a:pt x="147" y="126"/>
                  </a:lnTo>
                  <a:lnTo>
                    <a:pt x="133" y="117"/>
                  </a:lnTo>
                  <a:lnTo>
                    <a:pt x="121" y="107"/>
                  </a:lnTo>
                  <a:lnTo>
                    <a:pt x="121" y="107"/>
                  </a:lnTo>
                  <a:lnTo>
                    <a:pt x="110" y="96"/>
                  </a:lnTo>
                  <a:lnTo>
                    <a:pt x="98" y="85"/>
                  </a:lnTo>
                  <a:lnTo>
                    <a:pt x="85" y="73"/>
                  </a:lnTo>
                  <a:lnTo>
                    <a:pt x="73" y="60"/>
                  </a:lnTo>
                  <a:lnTo>
                    <a:pt x="60" y="50"/>
                  </a:lnTo>
                  <a:lnTo>
                    <a:pt x="48" y="37"/>
                  </a:lnTo>
                  <a:lnTo>
                    <a:pt x="35" y="27"/>
                  </a:lnTo>
                  <a:lnTo>
                    <a:pt x="25" y="18"/>
                  </a:lnTo>
                  <a:lnTo>
                    <a:pt x="12" y="8"/>
                  </a:lnTo>
                  <a:lnTo>
                    <a:pt x="0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25" y="16"/>
                  </a:lnTo>
                  <a:lnTo>
                    <a:pt x="37" y="25"/>
                  </a:lnTo>
                  <a:lnTo>
                    <a:pt x="50" y="36"/>
                  </a:lnTo>
                  <a:lnTo>
                    <a:pt x="62" y="43"/>
                  </a:lnTo>
                  <a:lnTo>
                    <a:pt x="74" y="54"/>
                  </a:lnTo>
                  <a:lnTo>
                    <a:pt x="87" y="64"/>
                  </a:lnTo>
                  <a:lnTo>
                    <a:pt x="99" y="75"/>
                  </a:lnTo>
                  <a:lnTo>
                    <a:pt x="113" y="85"/>
                  </a:lnTo>
                  <a:lnTo>
                    <a:pt x="125" y="96"/>
                  </a:lnTo>
                  <a:lnTo>
                    <a:pt x="125" y="96"/>
                  </a:lnTo>
                  <a:lnTo>
                    <a:pt x="136" y="105"/>
                  </a:lnTo>
                  <a:lnTo>
                    <a:pt x="149" y="115"/>
                  </a:lnTo>
                  <a:lnTo>
                    <a:pt x="163" y="123"/>
                  </a:lnTo>
                  <a:lnTo>
                    <a:pt x="177" y="132"/>
                  </a:lnTo>
                  <a:lnTo>
                    <a:pt x="193" y="140"/>
                  </a:lnTo>
                  <a:lnTo>
                    <a:pt x="207" y="146"/>
                  </a:lnTo>
                  <a:lnTo>
                    <a:pt x="222" y="153"/>
                  </a:lnTo>
                  <a:lnTo>
                    <a:pt x="234" y="159"/>
                  </a:lnTo>
                  <a:lnTo>
                    <a:pt x="248" y="165"/>
                  </a:lnTo>
                  <a:lnTo>
                    <a:pt x="258" y="170"/>
                  </a:lnTo>
                  <a:lnTo>
                    <a:pt x="255" y="181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5" name="Freeform 245"/>
            <p:cNvSpPr>
              <a:spLocks/>
            </p:cNvSpPr>
            <p:nvPr/>
          </p:nvSpPr>
          <p:spPr bwMode="auto">
            <a:xfrm>
              <a:off x="2172" y="2825"/>
              <a:ext cx="317" cy="193"/>
            </a:xfrm>
            <a:custGeom>
              <a:avLst/>
              <a:gdLst/>
              <a:ahLst/>
              <a:cxnLst>
                <a:cxn ang="0">
                  <a:pos x="267" y="71"/>
                </a:cxn>
                <a:cxn ang="0">
                  <a:pos x="251" y="58"/>
                </a:cxn>
                <a:cxn ang="0">
                  <a:pos x="230" y="46"/>
                </a:cxn>
                <a:cxn ang="0">
                  <a:pos x="209" y="33"/>
                </a:cxn>
                <a:cxn ang="0">
                  <a:pos x="183" y="23"/>
                </a:cxn>
                <a:cxn ang="0">
                  <a:pos x="156" y="14"/>
                </a:cxn>
                <a:cxn ang="0">
                  <a:pos x="126" y="5"/>
                </a:cxn>
                <a:cxn ang="0">
                  <a:pos x="96" y="1"/>
                </a:cxn>
                <a:cxn ang="0">
                  <a:pos x="64" y="0"/>
                </a:cxn>
                <a:cxn ang="0">
                  <a:pos x="34" y="0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7"/>
                </a:cxn>
                <a:cxn ang="0">
                  <a:pos x="6" y="16"/>
                </a:cxn>
                <a:cxn ang="0">
                  <a:pos x="14" y="28"/>
                </a:cxn>
                <a:cxn ang="0">
                  <a:pos x="25" y="46"/>
                </a:cxn>
                <a:cxn ang="0">
                  <a:pos x="38" y="65"/>
                </a:cxn>
                <a:cxn ang="0">
                  <a:pos x="52" y="83"/>
                </a:cxn>
                <a:cxn ang="0">
                  <a:pos x="67" y="100"/>
                </a:cxn>
                <a:cxn ang="0">
                  <a:pos x="84" y="118"/>
                </a:cxn>
                <a:cxn ang="0">
                  <a:pos x="101" y="132"/>
                </a:cxn>
                <a:cxn ang="0">
                  <a:pos x="117" y="143"/>
                </a:cxn>
                <a:cxn ang="0">
                  <a:pos x="117" y="143"/>
                </a:cxn>
                <a:cxn ang="0">
                  <a:pos x="135" y="151"/>
                </a:cxn>
                <a:cxn ang="0">
                  <a:pos x="154" y="157"/>
                </a:cxn>
                <a:cxn ang="0">
                  <a:pos x="175" y="166"/>
                </a:cxn>
                <a:cxn ang="0">
                  <a:pos x="193" y="172"/>
                </a:cxn>
                <a:cxn ang="0">
                  <a:pos x="214" y="178"/>
                </a:cxn>
                <a:cxn ang="0">
                  <a:pos x="236" y="183"/>
                </a:cxn>
                <a:cxn ang="0">
                  <a:pos x="257" y="187"/>
                </a:cxn>
                <a:cxn ang="0">
                  <a:pos x="276" y="192"/>
                </a:cxn>
                <a:cxn ang="0">
                  <a:pos x="297" y="192"/>
                </a:cxn>
                <a:cxn ang="0">
                  <a:pos x="316" y="192"/>
                </a:cxn>
                <a:cxn ang="0">
                  <a:pos x="267" y="71"/>
                </a:cxn>
              </a:cxnLst>
              <a:rect l="0" t="0" r="r" b="b"/>
              <a:pathLst>
                <a:path w="317" h="193">
                  <a:moveTo>
                    <a:pt x="267" y="71"/>
                  </a:moveTo>
                  <a:lnTo>
                    <a:pt x="251" y="58"/>
                  </a:lnTo>
                  <a:lnTo>
                    <a:pt x="230" y="46"/>
                  </a:lnTo>
                  <a:lnTo>
                    <a:pt x="209" y="33"/>
                  </a:lnTo>
                  <a:lnTo>
                    <a:pt x="183" y="23"/>
                  </a:lnTo>
                  <a:lnTo>
                    <a:pt x="156" y="14"/>
                  </a:lnTo>
                  <a:lnTo>
                    <a:pt x="126" y="5"/>
                  </a:lnTo>
                  <a:lnTo>
                    <a:pt x="96" y="1"/>
                  </a:lnTo>
                  <a:lnTo>
                    <a:pt x="64" y="0"/>
                  </a:lnTo>
                  <a:lnTo>
                    <a:pt x="34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7"/>
                  </a:lnTo>
                  <a:lnTo>
                    <a:pt x="6" y="16"/>
                  </a:lnTo>
                  <a:lnTo>
                    <a:pt x="14" y="28"/>
                  </a:lnTo>
                  <a:lnTo>
                    <a:pt x="25" y="46"/>
                  </a:lnTo>
                  <a:lnTo>
                    <a:pt x="38" y="65"/>
                  </a:lnTo>
                  <a:lnTo>
                    <a:pt x="52" y="83"/>
                  </a:lnTo>
                  <a:lnTo>
                    <a:pt x="67" y="100"/>
                  </a:lnTo>
                  <a:lnTo>
                    <a:pt x="84" y="118"/>
                  </a:lnTo>
                  <a:lnTo>
                    <a:pt x="101" y="132"/>
                  </a:lnTo>
                  <a:lnTo>
                    <a:pt x="117" y="143"/>
                  </a:lnTo>
                  <a:lnTo>
                    <a:pt x="117" y="143"/>
                  </a:lnTo>
                  <a:lnTo>
                    <a:pt x="135" y="151"/>
                  </a:lnTo>
                  <a:lnTo>
                    <a:pt x="154" y="157"/>
                  </a:lnTo>
                  <a:lnTo>
                    <a:pt x="175" y="166"/>
                  </a:lnTo>
                  <a:lnTo>
                    <a:pt x="193" y="172"/>
                  </a:lnTo>
                  <a:lnTo>
                    <a:pt x="214" y="178"/>
                  </a:lnTo>
                  <a:lnTo>
                    <a:pt x="236" y="183"/>
                  </a:lnTo>
                  <a:lnTo>
                    <a:pt x="257" y="187"/>
                  </a:lnTo>
                  <a:lnTo>
                    <a:pt x="276" y="192"/>
                  </a:lnTo>
                  <a:lnTo>
                    <a:pt x="297" y="192"/>
                  </a:lnTo>
                  <a:lnTo>
                    <a:pt x="316" y="192"/>
                  </a:lnTo>
                  <a:lnTo>
                    <a:pt x="267" y="71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6" name="Freeform 246"/>
            <p:cNvSpPr>
              <a:spLocks/>
            </p:cNvSpPr>
            <p:nvPr/>
          </p:nvSpPr>
          <p:spPr bwMode="auto">
            <a:xfrm>
              <a:off x="2172" y="2825"/>
              <a:ext cx="317" cy="193"/>
            </a:xfrm>
            <a:custGeom>
              <a:avLst/>
              <a:gdLst/>
              <a:ahLst/>
              <a:cxnLst>
                <a:cxn ang="0">
                  <a:pos x="267" y="71"/>
                </a:cxn>
                <a:cxn ang="0">
                  <a:pos x="251" y="58"/>
                </a:cxn>
                <a:cxn ang="0">
                  <a:pos x="230" y="46"/>
                </a:cxn>
                <a:cxn ang="0">
                  <a:pos x="209" y="33"/>
                </a:cxn>
                <a:cxn ang="0">
                  <a:pos x="183" y="23"/>
                </a:cxn>
                <a:cxn ang="0">
                  <a:pos x="156" y="14"/>
                </a:cxn>
                <a:cxn ang="0">
                  <a:pos x="126" y="5"/>
                </a:cxn>
                <a:cxn ang="0">
                  <a:pos x="96" y="1"/>
                </a:cxn>
                <a:cxn ang="0">
                  <a:pos x="64" y="0"/>
                </a:cxn>
                <a:cxn ang="0">
                  <a:pos x="34" y="0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7"/>
                </a:cxn>
                <a:cxn ang="0">
                  <a:pos x="6" y="16"/>
                </a:cxn>
                <a:cxn ang="0">
                  <a:pos x="14" y="28"/>
                </a:cxn>
                <a:cxn ang="0">
                  <a:pos x="25" y="46"/>
                </a:cxn>
                <a:cxn ang="0">
                  <a:pos x="38" y="65"/>
                </a:cxn>
                <a:cxn ang="0">
                  <a:pos x="52" y="83"/>
                </a:cxn>
                <a:cxn ang="0">
                  <a:pos x="67" y="100"/>
                </a:cxn>
                <a:cxn ang="0">
                  <a:pos x="84" y="118"/>
                </a:cxn>
                <a:cxn ang="0">
                  <a:pos x="101" y="132"/>
                </a:cxn>
                <a:cxn ang="0">
                  <a:pos x="117" y="143"/>
                </a:cxn>
                <a:cxn ang="0">
                  <a:pos x="117" y="143"/>
                </a:cxn>
                <a:cxn ang="0">
                  <a:pos x="135" y="151"/>
                </a:cxn>
                <a:cxn ang="0">
                  <a:pos x="154" y="157"/>
                </a:cxn>
                <a:cxn ang="0">
                  <a:pos x="175" y="166"/>
                </a:cxn>
                <a:cxn ang="0">
                  <a:pos x="193" y="172"/>
                </a:cxn>
                <a:cxn ang="0">
                  <a:pos x="214" y="178"/>
                </a:cxn>
                <a:cxn ang="0">
                  <a:pos x="236" y="183"/>
                </a:cxn>
                <a:cxn ang="0">
                  <a:pos x="257" y="187"/>
                </a:cxn>
                <a:cxn ang="0">
                  <a:pos x="276" y="192"/>
                </a:cxn>
                <a:cxn ang="0">
                  <a:pos x="297" y="192"/>
                </a:cxn>
                <a:cxn ang="0">
                  <a:pos x="316" y="192"/>
                </a:cxn>
              </a:cxnLst>
              <a:rect l="0" t="0" r="r" b="b"/>
              <a:pathLst>
                <a:path w="317" h="193">
                  <a:moveTo>
                    <a:pt x="267" y="71"/>
                  </a:moveTo>
                  <a:lnTo>
                    <a:pt x="251" y="58"/>
                  </a:lnTo>
                  <a:lnTo>
                    <a:pt x="230" y="46"/>
                  </a:lnTo>
                  <a:lnTo>
                    <a:pt x="209" y="33"/>
                  </a:lnTo>
                  <a:lnTo>
                    <a:pt x="183" y="23"/>
                  </a:lnTo>
                  <a:lnTo>
                    <a:pt x="156" y="14"/>
                  </a:lnTo>
                  <a:lnTo>
                    <a:pt x="126" y="5"/>
                  </a:lnTo>
                  <a:lnTo>
                    <a:pt x="96" y="1"/>
                  </a:lnTo>
                  <a:lnTo>
                    <a:pt x="64" y="0"/>
                  </a:lnTo>
                  <a:lnTo>
                    <a:pt x="34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7"/>
                  </a:lnTo>
                  <a:lnTo>
                    <a:pt x="6" y="16"/>
                  </a:lnTo>
                  <a:lnTo>
                    <a:pt x="14" y="28"/>
                  </a:lnTo>
                  <a:lnTo>
                    <a:pt x="25" y="46"/>
                  </a:lnTo>
                  <a:lnTo>
                    <a:pt x="38" y="65"/>
                  </a:lnTo>
                  <a:lnTo>
                    <a:pt x="52" y="83"/>
                  </a:lnTo>
                  <a:lnTo>
                    <a:pt x="67" y="100"/>
                  </a:lnTo>
                  <a:lnTo>
                    <a:pt x="84" y="118"/>
                  </a:lnTo>
                  <a:lnTo>
                    <a:pt x="101" y="132"/>
                  </a:lnTo>
                  <a:lnTo>
                    <a:pt x="117" y="143"/>
                  </a:lnTo>
                  <a:lnTo>
                    <a:pt x="117" y="143"/>
                  </a:lnTo>
                  <a:lnTo>
                    <a:pt x="135" y="151"/>
                  </a:lnTo>
                  <a:lnTo>
                    <a:pt x="154" y="157"/>
                  </a:lnTo>
                  <a:lnTo>
                    <a:pt x="175" y="166"/>
                  </a:lnTo>
                  <a:lnTo>
                    <a:pt x="193" y="172"/>
                  </a:lnTo>
                  <a:lnTo>
                    <a:pt x="214" y="178"/>
                  </a:lnTo>
                  <a:lnTo>
                    <a:pt x="236" y="183"/>
                  </a:lnTo>
                  <a:lnTo>
                    <a:pt x="257" y="187"/>
                  </a:lnTo>
                  <a:lnTo>
                    <a:pt x="276" y="192"/>
                  </a:lnTo>
                  <a:lnTo>
                    <a:pt x="297" y="192"/>
                  </a:lnTo>
                  <a:lnTo>
                    <a:pt x="316" y="192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7" name="Freeform 247"/>
            <p:cNvSpPr>
              <a:spLocks/>
            </p:cNvSpPr>
            <p:nvPr/>
          </p:nvSpPr>
          <p:spPr bwMode="auto">
            <a:xfrm>
              <a:off x="2243" y="2856"/>
              <a:ext cx="220" cy="96"/>
            </a:xfrm>
            <a:custGeom>
              <a:avLst/>
              <a:gdLst/>
              <a:ahLst/>
              <a:cxnLst>
                <a:cxn ang="0">
                  <a:pos x="218" y="85"/>
                </a:cxn>
                <a:cxn ang="0">
                  <a:pos x="187" y="76"/>
                </a:cxn>
                <a:cxn ang="0">
                  <a:pos x="159" y="67"/>
                </a:cxn>
                <a:cxn ang="0">
                  <a:pos x="132" y="59"/>
                </a:cxn>
                <a:cxn ang="0">
                  <a:pos x="107" y="48"/>
                </a:cxn>
                <a:cxn ang="0">
                  <a:pos x="86" y="40"/>
                </a:cxn>
                <a:cxn ang="0">
                  <a:pos x="63" y="32"/>
                </a:cxn>
                <a:cxn ang="0">
                  <a:pos x="43" y="23"/>
                </a:cxn>
                <a:cxn ang="0">
                  <a:pos x="27" y="15"/>
                </a:cxn>
                <a:cxn ang="0">
                  <a:pos x="13" y="6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" y="6"/>
                </a:cxn>
                <a:cxn ang="0">
                  <a:pos x="27" y="15"/>
                </a:cxn>
                <a:cxn ang="0">
                  <a:pos x="43" y="25"/>
                </a:cxn>
                <a:cxn ang="0">
                  <a:pos x="63" y="36"/>
                </a:cxn>
                <a:cxn ang="0">
                  <a:pos x="84" y="46"/>
                </a:cxn>
                <a:cxn ang="0">
                  <a:pos x="105" y="57"/>
                </a:cxn>
                <a:cxn ang="0">
                  <a:pos x="130" y="67"/>
                </a:cxn>
                <a:cxn ang="0">
                  <a:pos x="155" y="76"/>
                </a:cxn>
                <a:cxn ang="0">
                  <a:pos x="182" y="87"/>
                </a:cxn>
                <a:cxn ang="0">
                  <a:pos x="214" y="95"/>
                </a:cxn>
                <a:cxn ang="0">
                  <a:pos x="218" y="85"/>
                </a:cxn>
              </a:cxnLst>
              <a:rect l="0" t="0" r="r" b="b"/>
              <a:pathLst>
                <a:path w="219" h="96">
                  <a:moveTo>
                    <a:pt x="218" y="85"/>
                  </a:moveTo>
                  <a:lnTo>
                    <a:pt x="187" y="76"/>
                  </a:lnTo>
                  <a:lnTo>
                    <a:pt x="159" y="67"/>
                  </a:lnTo>
                  <a:lnTo>
                    <a:pt x="132" y="59"/>
                  </a:lnTo>
                  <a:lnTo>
                    <a:pt x="107" y="48"/>
                  </a:lnTo>
                  <a:lnTo>
                    <a:pt x="86" y="40"/>
                  </a:lnTo>
                  <a:lnTo>
                    <a:pt x="63" y="32"/>
                  </a:lnTo>
                  <a:lnTo>
                    <a:pt x="43" y="23"/>
                  </a:lnTo>
                  <a:lnTo>
                    <a:pt x="27" y="15"/>
                  </a:lnTo>
                  <a:lnTo>
                    <a:pt x="13" y="6"/>
                  </a:lnTo>
                  <a:lnTo>
                    <a:pt x="0" y="0"/>
                  </a:lnTo>
                  <a:lnTo>
                    <a:pt x="0" y="0"/>
                  </a:lnTo>
                  <a:lnTo>
                    <a:pt x="13" y="6"/>
                  </a:lnTo>
                  <a:lnTo>
                    <a:pt x="27" y="15"/>
                  </a:lnTo>
                  <a:lnTo>
                    <a:pt x="43" y="25"/>
                  </a:lnTo>
                  <a:lnTo>
                    <a:pt x="63" y="36"/>
                  </a:lnTo>
                  <a:lnTo>
                    <a:pt x="84" y="46"/>
                  </a:lnTo>
                  <a:lnTo>
                    <a:pt x="105" y="57"/>
                  </a:lnTo>
                  <a:lnTo>
                    <a:pt x="130" y="67"/>
                  </a:lnTo>
                  <a:lnTo>
                    <a:pt x="155" y="76"/>
                  </a:lnTo>
                  <a:lnTo>
                    <a:pt x="182" y="87"/>
                  </a:lnTo>
                  <a:lnTo>
                    <a:pt x="214" y="95"/>
                  </a:lnTo>
                  <a:lnTo>
                    <a:pt x="218" y="85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8" name="Freeform 248"/>
            <p:cNvSpPr>
              <a:spLocks/>
            </p:cNvSpPr>
            <p:nvPr/>
          </p:nvSpPr>
          <p:spPr bwMode="auto">
            <a:xfrm>
              <a:off x="2243" y="2656"/>
              <a:ext cx="326" cy="279"/>
            </a:xfrm>
            <a:custGeom>
              <a:avLst/>
              <a:gdLst/>
              <a:ahLst/>
              <a:cxnLst>
                <a:cxn ang="0">
                  <a:pos x="295" y="277"/>
                </a:cxn>
                <a:cxn ang="0">
                  <a:pos x="277" y="274"/>
                </a:cxn>
                <a:cxn ang="0">
                  <a:pos x="258" y="271"/>
                </a:cxn>
                <a:cxn ang="0">
                  <a:pos x="235" y="264"/>
                </a:cxn>
                <a:cxn ang="0">
                  <a:pos x="214" y="256"/>
                </a:cxn>
                <a:cxn ang="0">
                  <a:pos x="189" y="247"/>
                </a:cxn>
                <a:cxn ang="0">
                  <a:pos x="164" y="237"/>
                </a:cxn>
                <a:cxn ang="0">
                  <a:pos x="141" y="223"/>
                </a:cxn>
                <a:cxn ang="0">
                  <a:pos x="115" y="205"/>
                </a:cxn>
                <a:cxn ang="0">
                  <a:pos x="94" y="186"/>
                </a:cxn>
                <a:cxn ang="0">
                  <a:pos x="73" y="165"/>
                </a:cxn>
                <a:cxn ang="0">
                  <a:pos x="73" y="165"/>
                </a:cxn>
                <a:cxn ang="0">
                  <a:pos x="56" y="142"/>
                </a:cxn>
                <a:cxn ang="0">
                  <a:pos x="41" y="122"/>
                </a:cxn>
                <a:cxn ang="0">
                  <a:pos x="30" y="104"/>
                </a:cxn>
                <a:cxn ang="0">
                  <a:pos x="23" y="85"/>
                </a:cxn>
                <a:cxn ang="0">
                  <a:pos x="16" y="69"/>
                </a:cxn>
                <a:cxn ang="0">
                  <a:pos x="9" y="53"/>
                </a:cxn>
                <a:cxn ang="0">
                  <a:pos x="7" y="39"/>
                </a:cxn>
                <a:cxn ang="0">
                  <a:pos x="3" y="27"/>
                </a:cxn>
                <a:cxn ang="0">
                  <a:pos x="1" y="14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7" y="2"/>
                </a:cxn>
                <a:cxn ang="0">
                  <a:pos x="18" y="2"/>
                </a:cxn>
                <a:cxn ang="0">
                  <a:pos x="33" y="0"/>
                </a:cxn>
                <a:cxn ang="0">
                  <a:pos x="48" y="2"/>
                </a:cxn>
                <a:cxn ang="0">
                  <a:pos x="67" y="2"/>
                </a:cxn>
                <a:cxn ang="0">
                  <a:pos x="83" y="5"/>
                </a:cxn>
                <a:cxn ang="0">
                  <a:pos x="102" y="9"/>
                </a:cxn>
                <a:cxn ang="0">
                  <a:pos x="120" y="18"/>
                </a:cxn>
                <a:cxn ang="0">
                  <a:pos x="136" y="27"/>
                </a:cxn>
                <a:cxn ang="0">
                  <a:pos x="136" y="27"/>
                </a:cxn>
                <a:cxn ang="0">
                  <a:pos x="153" y="39"/>
                </a:cxn>
                <a:cxn ang="0">
                  <a:pos x="170" y="51"/>
                </a:cxn>
                <a:cxn ang="0">
                  <a:pos x="189" y="69"/>
                </a:cxn>
                <a:cxn ang="0">
                  <a:pos x="208" y="85"/>
                </a:cxn>
                <a:cxn ang="0">
                  <a:pos x="226" y="106"/>
                </a:cxn>
                <a:cxn ang="0">
                  <a:pos x="248" y="127"/>
                </a:cxn>
                <a:cxn ang="0">
                  <a:pos x="267" y="152"/>
                </a:cxn>
                <a:cxn ang="0">
                  <a:pos x="286" y="182"/>
                </a:cxn>
                <a:cxn ang="0">
                  <a:pos x="305" y="216"/>
                </a:cxn>
                <a:cxn ang="0">
                  <a:pos x="325" y="249"/>
                </a:cxn>
                <a:cxn ang="0">
                  <a:pos x="295" y="277"/>
                </a:cxn>
              </a:cxnLst>
              <a:rect l="0" t="0" r="r" b="b"/>
              <a:pathLst>
                <a:path w="326" h="278">
                  <a:moveTo>
                    <a:pt x="295" y="277"/>
                  </a:moveTo>
                  <a:lnTo>
                    <a:pt x="277" y="274"/>
                  </a:lnTo>
                  <a:lnTo>
                    <a:pt x="258" y="271"/>
                  </a:lnTo>
                  <a:lnTo>
                    <a:pt x="235" y="264"/>
                  </a:lnTo>
                  <a:lnTo>
                    <a:pt x="214" y="256"/>
                  </a:lnTo>
                  <a:lnTo>
                    <a:pt x="189" y="247"/>
                  </a:lnTo>
                  <a:lnTo>
                    <a:pt x="164" y="237"/>
                  </a:lnTo>
                  <a:lnTo>
                    <a:pt x="141" y="223"/>
                  </a:lnTo>
                  <a:lnTo>
                    <a:pt x="115" y="205"/>
                  </a:lnTo>
                  <a:lnTo>
                    <a:pt x="94" y="186"/>
                  </a:lnTo>
                  <a:lnTo>
                    <a:pt x="73" y="165"/>
                  </a:lnTo>
                  <a:lnTo>
                    <a:pt x="73" y="165"/>
                  </a:lnTo>
                  <a:lnTo>
                    <a:pt x="56" y="142"/>
                  </a:lnTo>
                  <a:lnTo>
                    <a:pt x="41" y="122"/>
                  </a:lnTo>
                  <a:lnTo>
                    <a:pt x="30" y="104"/>
                  </a:lnTo>
                  <a:lnTo>
                    <a:pt x="23" y="85"/>
                  </a:lnTo>
                  <a:lnTo>
                    <a:pt x="16" y="69"/>
                  </a:lnTo>
                  <a:lnTo>
                    <a:pt x="9" y="53"/>
                  </a:lnTo>
                  <a:lnTo>
                    <a:pt x="7" y="39"/>
                  </a:lnTo>
                  <a:lnTo>
                    <a:pt x="3" y="27"/>
                  </a:lnTo>
                  <a:lnTo>
                    <a:pt x="1" y="14"/>
                  </a:lnTo>
                  <a:lnTo>
                    <a:pt x="0" y="2"/>
                  </a:lnTo>
                  <a:lnTo>
                    <a:pt x="0" y="2"/>
                  </a:lnTo>
                  <a:lnTo>
                    <a:pt x="1" y="2"/>
                  </a:lnTo>
                  <a:lnTo>
                    <a:pt x="7" y="2"/>
                  </a:lnTo>
                  <a:lnTo>
                    <a:pt x="18" y="2"/>
                  </a:lnTo>
                  <a:lnTo>
                    <a:pt x="33" y="0"/>
                  </a:lnTo>
                  <a:lnTo>
                    <a:pt x="48" y="2"/>
                  </a:lnTo>
                  <a:lnTo>
                    <a:pt x="67" y="2"/>
                  </a:lnTo>
                  <a:lnTo>
                    <a:pt x="83" y="5"/>
                  </a:lnTo>
                  <a:lnTo>
                    <a:pt x="102" y="9"/>
                  </a:lnTo>
                  <a:lnTo>
                    <a:pt x="120" y="18"/>
                  </a:lnTo>
                  <a:lnTo>
                    <a:pt x="136" y="27"/>
                  </a:lnTo>
                  <a:lnTo>
                    <a:pt x="136" y="27"/>
                  </a:lnTo>
                  <a:lnTo>
                    <a:pt x="153" y="39"/>
                  </a:lnTo>
                  <a:lnTo>
                    <a:pt x="170" y="51"/>
                  </a:lnTo>
                  <a:lnTo>
                    <a:pt x="189" y="69"/>
                  </a:lnTo>
                  <a:lnTo>
                    <a:pt x="208" y="85"/>
                  </a:lnTo>
                  <a:lnTo>
                    <a:pt x="226" y="106"/>
                  </a:lnTo>
                  <a:lnTo>
                    <a:pt x="248" y="127"/>
                  </a:lnTo>
                  <a:lnTo>
                    <a:pt x="267" y="152"/>
                  </a:lnTo>
                  <a:lnTo>
                    <a:pt x="286" y="182"/>
                  </a:lnTo>
                  <a:lnTo>
                    <a:pt x="305" y="216"/>
                  </a:lnTo>
                  <a:lnTo>
                    <a:pt x="325" y="249"/>
                  </a:lnTo>
                  <a:lnTo>
                    <a:pt x="295" y="277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9" name="Freeform 249"/>
            <p:cNvSpPr>
              <a:spLocks/>
            </p:cNvSpPr>
            <p:nvPr/>
          </p:nvSpPr>
          <p:spPr bwMode="auto">
            <a:xfrm>
              <a:off x="2243" y="2656"/>
              <a:ext cx="326" cy="279"/>
            </a:xfrm>
            <a:custGeom>
              <a:avLst/>
              <a:gdLst/>
              <a:ahLst/>
              <a:cxnLst>
                <a:cxn ang="0">
                  <a:pos x="295" y="277"/>
                </a:cxn>
                <a:cxn ang="0">
                  <a:pos x="277" y="274"/>
                </a:cxn>
                <a:cxn ang="0">
                  <a:pos x="258" y="271"/>
                </a:cxn>
                <a:cxn ang="0">
                  <a:pos x="235" y="264"/>
                </a:cxn>
                <a:cxn ang="0">
                  <a:pos x="214" y="256"/>
                </a:cxn>
                <a:cxn ang="0">
                  <a:pos x="189" y="247"/>
                </a:cxn>
                <a:cxn ang="0">
                  <a:pos x="164" y="237"/>
                </a:cxn>
                <a:cxn ang="0">
                  <a:pos x="141" y="223"/>
                </a:cxn>
                <a:cxn ang="0">
                  <a:pos x="115" y="205"/>
                </a:cxn>
                <a:cxn ang="0">
                  <a:pos x="94" y="186"/>
                </a:cxn>
                <a:cxn ang="0">
                  <a:pos x="73" y="165"/>
                </a:cxn>
                <a:cxn ang="0">
                  <a:pos x="73" y="165"/>
                </a:cxn>
                <a:cxn ang="0">
                  <a:pos x="56" y="142"/>
                </a:cxn>
                <a:cxn ang="0">
                  <a:pos x="41" y="122"/>
                </a:cxn>
                <a:cxn ang="0">
                  <a:pos x="30" y="104"/>
                </a:cxn>
                <a:cxn ang="0">
                  <a:pos x="23" y="85"/>
                </a:cxn>
                <a:cxn ang="0">
                  <a:pos x="16" y="69"/>
                </a:cxn>
                <a:cxn ang="0">
                  <a:pos x="9" y="53"/>
                </a:cxn>
                <a:cxn ang="0">
                  <a:pos x="7" y="39"/>
                </a:cxn>
                <a:cxn ang="0">
                  <a:pos x="3" y="27"/>
                </a:cxn>
                <a:cxn ang="0">
                  <a:pos x="1" y="14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7" y="2"/>
                </a:cxn>
                <a:cxn ang="0">
                  <a:pos x="18" y="2"/>
                </a:cxn>
                <a:cxn ang="0">
                  <a:pos x="33" y="0"/>
                </a:cxn>
                <a:cxn ang="0">
                  <a:pos x="48" y="2"/>
                </a:cxn>
                <a:cxn ang="0">
                  <a:pos x="67" y="2"/>
                </a:cxn>
                <a:cxn ang="0">
                  <a:pos x="83" y="5"/>
                </a:cxn>
                <a:cxn ang="0">
                  <a:pos x="102" y="9"/>
                </a:cxn>
                <a:cxn ang="0">
                  <a:pos x="120" y="18"/>
                </a:cxn>
                <a:cxn ang="0">
                  <a:pos x="136" y="27"/>
                </a:cxn>
                <a:cxn ang="0">
                  <a:pos x="136" y="27"/>
                </a:cxn>
                <a:cxn ang="0">
                  <a:pos x="153" y="39"/>
                </a:cxn>
                <a:cxn ang="0">
                  <a:pos x="170" y="51"/>
                </a:cxn>
                <a:cxn ang="0">
                  <a:pos x="189" y="69"/>
                </a:cxn>
                <a:cxn ang="0">
                  <a:pos x="208" y="85"/>
                </a:cxn>
                <a:cxn ang="0">
                  <a:pos x="226" y="106"/>
                </a:cxn>
                <a:cxn ang="0">
                  <a:pos x="248" y="127"/>
                </a:cxn>
                <a:cxn ang="0">
                  <a:pos x="267" y="152"/>
                </a:cxn>
                <a:cxn ang="0">
                  <a:pos x="286" y="182"/>
                </a:cxn>
                <a:cxn ang="0">
                  <a:pos x="305" y="216"/>
                </a:cxn>
                <a:cxn ang="0">
                  <a:pos x="325" y="249"/>
                </a:cxn>
              </a:cxnLst>
              <a:rect l="0" t="0" r="r" b="b"/>
              <a:pathLst>
                <a:path w="326" h="278">
                  <a:moveTo>
                    <a:pt x="295" y="277"/>
                  </a:moveTo>
                  <a:lnTo>
                    <a:pt x="277" y="274"/>
                  </a:lnTo>
                  <a:lnTo>
                    <a:pt x="258" y="271"/>
                  </a:lnTo>
                  <a:lnTo>
                    <a:pt x="235" y="264"/>
                  </a:lnTo>
                  <a:lnTo>
                    <a:pt x="214" y="256"/>
                  </a:lnTo>
                  <a:lnTo>
                    <a:pt x="189" y="247"/>
                  </a:lnTo>
                  <a:lnTo>
                    <a:pt x="164" y="237"/>
                  </a:lnTo>
                  <a:lnTo>
                    <a:pt x="141" y="223"/>
                  </a:lnTo>
                  <a:lnTo>
                    <a:pt x="115" y="205"/>
                  </a:lnTo>
                  <a:lnTo>
                    <a:pt x="94" y="186"/>
                  </a:lnTo>
                  <a:lnTo>
                    <a:pt x="73" y="165"/>
                  </a:lnTo>
                  <a:lnTo>
                    <a:pt x="73" y="165"/>
                  </a:lnTo>
                  <a:lnTo>
                    <a:pt x="56" y="142"/>
                  </a:lnTo>
                  <a:lnTo>
                    <a:pt x="41" y="122"/>
                  </a:lnTo>
                  <a:lnTo>
                    <a:pt x="30" y="104"/>
                  </a:lnTo>
                  <a:lnTo>
                    <a:pt x="23" y="85"/>
                  </a:lnTo>
                  <a:lnTo>
                    <a:pt x="16" y="69"/>
                  </a:lnTo>
                  <a:lnTo>
                    <a:pt x="9" y="53"/>
                  </a:lnTo>
                  <a:lnTo>
                    <a:pt x="7" y="39"/>
                  </a:lnTo>
                  <a:lnTo>
                    <a:pt x="3" y="27"/>
                  </a:lnTo>
                  <a:lnTo>
                    <a:pt x="1" y="14"/>
                  </a:lnTo>
                  <a:lnTo>
                    <a:pt x="0" y="2"/>
                  </a:lnTo>
                  <a:lnTo>
                    <a:pt x="0" y="2"/>
                  </a:lnTo>
                  <a:lnTo>
                    <a:pt x="1" y="2"/>
                  </a:lnTo>
                  <a:lnTo>
                    <a:pt x="7" y="2"/>
                  </a:lnTo>
                  <a:lnTo>
                    <a:pt x="18" y="2"/>
                  </a:lnTo>
                  <a:lnTo>
                    <a:pt x="33" y="0"/>
                  </a:lnTo>
                  <a:lnTo>
                    <a:pt x="48" y="2"/>
                  </a:lnTo>
                  <a:lnTo>
                    <a:pt x="67" y="2"/>
                  </a:lnTo>
                  <a:lnTo>
                    <a:pt x="83" y="5"/>
                  </a:lnTo>
                  <a:lnTo>
                    <a:pt x="102" y="9"/>
                  </a:lnTo>
                  <a:lnTo>
                    <a:pt x="120" y="18"/>
                  </a:lnTo>
                  <a:lnTo>
                    <a:pt x="136" y="27"/>
                  </a:lnTo>
                  <a:lnTo>
                    <a:pt x="136" y="27"/>
                  </a:lnTo>
                  <a:lnTo>
                    <a:pt x="153" y="39"/>
                  </a:lnTo>
                  <a:lnTo>
                    <a:pt x="170" y="51"/>
                  </a:lnTo>
                  <a:lnTo>
                    <a:pt x="189" y="69"/>
                  </a:lnTo>
                  <a:lnTo>
                    <a:pt x="208" y="85"/>
                  </a:lnTo>
                  <a:lnTo>
                    <a:pt x="226" y="106"/>
                  </a:lnTo>
                  <a:lnTo>
                    <a:pt x="248" y="127"/>
                  </a:lnTo>
                  <a:lnTo>
                    <a:pt x="267" y="152"/>
                  </a:lnTo>
                  <a:lnTo>
                    <a:pt x="286" y="182"/>
                  </a:lnTo>
                  <a:lnTo>
                    <a:pt x="305" y="216"/>
                  </a:lnTo>
                  <a:lnTo>
                    <a:pt x="325" y="249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0" name="Freeform 250"/>
            <p:cNvSpPr>
              <a:spLocks/>
            </p:cNvSpPr>
            <p:nvPr/>
          </p:nvSpPr>
          <p:spPr bwMode="auto">
            <a:xfrm>
              <a:off x="2343" y="2732"/>
              <a:ext cx="191" cy="177"/>
            </a:xfrm>
            <a:custGeom>
              <a:avLst/>
              <a:gdLst/>
              <a:ahLst/>
              <a:cxnLst>
                <a:cxn ang="0">
                  <a:pos x="190" y="168"/>
                </a:cxn>
                <a:cxn ang="0">
                  <a:pos x="169" y="154"/>
                </a:cxn>
                <a:cxn ang="0">
                  <a:pos x="144" y="138"/>
                </a:cxn>
                <a:cxn ang="0">
                  <a:pos x="124" y="119"/>
                </a:cxn>
                <a:cxn ang="0">
                  <a:pos x="101" y="103"/>
                </a:cxn>
                <a:cxn ang="0">
                  <a:pos x="80" y="83"/>
                </a:cxn>
                <a:cxn ang="0">
                  <a:pos x="59" y="64"/>
                </a:cxn>
                <a:cxn ang="0">
                  <a:pos x="40" y="46"/>
                </a:cxn>
                <a:cxn ang="0">
                  <a:pos x="25" y="29"/>
                </a:cxn>
                <a:cxn ang="0">
                  <a:pos x="10" y="1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0" y="12"/>
                </a:cxn>
                <a:cxn ang="0">
                  <a:pos x="23" y="29"/>
                </a:cxn>
                <a:cxn ang="0">
                  <a:pos x="38" y="48"/>
                </a:cxn>
                <a:cxn ang="0">
                  <a:pos x="57" y="67"/>
                </a:cxn>
                <a:cxn ang="0">
                  <a:pos x="75" y="85"/>
                </a:cxn>
                <a:cxn ang="0">
                  <a:pos x="96" y="106"/>
                </a:cxn>
                <a:cxn ang="0">
                  <a:pos x="118" y="126"/>
                </a:cxn>
                <a:cxn ang="0">
                  <a:pos x="139" y="145"/>
                </a:cxn>
                <a:cxn ang="0">
                  <a:pos x="160" y="159"/>
                </a:cxn>
                <a:cxn ang="0">
                  <a:pos x="181" y="175"/>
                </a:cxn>
                <a:cxn ang="0">
                  <a:pos x="190" y="168"/>
                </a:cxn>
              </a:cxnLst>
              <a:rect l="0" t="0" r="r" b="b"/>
              <a:pathLst>
                <a:path w="191" h="176">
                  <a:moveTo>
                    <a:pt x="190" y="168"/>
                  </a:moveTo>
                  <a:lnTo>
                    <a:pt x="169" y="154"/>
                  </a:lnTo>
                  <a:lnTo>
                    <a:pt x="144" y="138"/>
                  </a:lnTo>
                  <a:lnTo>
                    <a:pt x="124" y="119"/>
                  </a:lnTo>
                  <a:lnTo>
                    <a:pt x="101" y="103"/>
                  </a:lnTo>
                  <a:lnTo>
                    <a:pt x="80" y="83"/>
                  </a:lnTo>
                  <a:lnTo>
                    <a:pt x="59" y="64"/>
                  </a:lnTo>
                  <a:lnTo>
                    <a:pt x="40" y="46"/>
                  </a:lnTo>
                  <a:lnTo>
                    <a:pt x="25" y="29"/>
                  </a:lnTo>
                  <a:lnTo>
                    <a:pt x="10" y="12"/>
                  </a:lnTo>
                  <a:lnTo>
                    <a:pt x="0" y="0"/>
                  </a:lnTo>
                  <a:lnTo>
                    <a:pt x="0" y="0"/>
                  </a:lnTo>
                  <a:lnTo>
                    <a:pt x="10" y="12"/>
                  </a:lnTo>
                  <a:lnTo>
                    <a:pt x="23" y="29"/>
                  </a:lnTo>
                  <a:lnTo>
                    <a:pt x="38" y="48"/>
                  </a:lnTo>
                  <a:lnTo>
                    <a:pt x="57" y="67"/>
                  </a:lnTo>
                  <a:lnTo>
                    <a:pt x="75" y="85"/>
                  </a:lnTo>
                  <a:lnTo>
                    <a:pt x="96" y="106"/>
                  </a:lnTo>
                  <a:lnTo>
                    <a:pt x="118" y="126"/>
                  </a:lnTo>
                  <a:lnTo>
                    <a:pt x="139" y="145"/>
                  </a:lnTo>
                  <a:lnTo>
                    <a:pt x="160" y="159"/>
                  </a:lnTo>
                  <a:lnTo>
                    <a:pt x="181" y="175"/>
                  </a:lnTo>
                  <a:lnTo>
                    <a:pt x="190" y="168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1" name="Freeform 251"/>
            <p:cNvSpPr>
              <a:spLocks/>
            </p:cNvSpPr>
            <p:nvPr/>
          </p:nvSpPr>
          <p:spPr bwMode="auto">
            <a:xfrm>
              <a:off x="2428" y="2554"/>
              <a:ext cx="235" cy="413"/>
            </a:xfrm>
            <a:custGeom>
              <a:avLst/>
              <a:gdLst/>
              <a:ahLst/>
              <a:cxnLst>
                <a:cxn ang="0">
                  <a:pos x="210" y="412"/>
                </a:cxn>
                <a:cxn ang="0">
                  <a:pos x="194" y="401"/>
                </a:cxn>
                <a:cxn ang="0">
                  <a:pos x="175" y="391"/>
                </a:cxn>
                <a:cxn ang="0">
                  <a:pos x="152" y="375"/>
                </a:cxn>
                <a:cxn ang="0">
                  <a:pos x="131" y="361"/>
                </a:cxn>
                <a:cxn ang="0">
                  <a:pos x="108" y="343"/>
                </a:cxn>
                <a:cxn ang="0">
                  <a:pos x="86" y="327"/>
                </a:cxn>
                <a:cxn ang="0">
                  <a:pos x="67" y="308"/>
                </a:cxn>
                <a:cxn ang="0">
                  <a:pos x="50" y="290"/>
                </a:cxn>
                <a:cxn ang="0">
                  <a:pos x="35" y="269"/>
                </a:cxn>
                <a:cxn ang="0">
                  <a:pos x="25" y="247"/>
                </a:cxn>
                <a:cxn ang="0">
                  <a:pos x="25" y="247"/>
                </a:cxn>
                <a:cxn ang="0">
                  <a:pos x="16" y="224"/>
                </a:cxn>
                <a:cxn ang="0">
                  <a:pos x="9" y="201"/>
                </a:cxn>
                <a:cxn ang="0">
                  <a:pos x="6" y="173"/>
                </a:cxn>
                <a:cxn ang="0">
                  <a:pos x="4" y="148"/>
                </a:cxn>
                <a:cxn ang="0">
                  <a:pos x="2" y="121"/>
                </a:cxn>
                <a:cxn ang="0">
                  <a:pos x="0" y="94"/>
                </a:cxn>
                <a:cxn ang="0">
                  <a:pos x="0" y="67"/>
                </a:cxn>
                <a:cxn ang="0">
                  <a:pos x="2" y="41"/>
                </a:cxn>
                <a:cxn ang="0">
                  <a:pos x="2" y="18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9" y="1"/>
                </a:cxn>
                <a:cxn ang="0">
                  <a:pos x="18" y="12"/>
                </a:cxn>
                <a:cxn ang="0">
                  <a:pos x="33" y="28"/>
                </a:cxn>
                <a:cxn ang="0">
                  <a:pos x="50" y="48"/>
                </a:cxn>
                <a:cxn ang="0">
                  <a:pos x="67" y="71"/>
                </a:cxn>
                <a:cxn ang="0">
                  <a:pos x="88" y="94"/>
                </a:cxn>
                <a:cxn ang="0">
                  <a:pos x="105" y="119"/>
                </a:cxn>
                <a:cxn ang="0">
                  <a:pos x="122" y="142"/>
                </a:cxn>
                <a:cxn ang="0">
                  <a:pos x="134" y="163"/>
                </a:cxn>
                <a:cxn ang="0">
                  <a:pos x="143" y="180"/>
                </a:cxn>
                <a:cxn ang="0">
                  <a:pos x="143" y="180"/>
                </a:cxn>
                <a:cxn ang="0">
                  <a:pos x="150" y="196"/>
                </a:cxn>
                <a:cxn ang="0">
                  <a:pos x="158" y="216"/>
                </a:cxn>
                <a:cxn ang="0">
                  <a:pos x="166" y="237"/>
                </a:cxn>
                <a:cxn ang="0">
                  <a:pos x="177" y="258"/>
                </a:cxn>
                <a:cxn ang="0">
                  <a:pos x="187" y="279"/>
                </a:cxn>
                <a:cxn ang="0">
                  <a:pos x="198" y="297"/>
                </a:cxn>
                <a:cxn ang="0">
                  <a:pos x="208" y="318"/>
                </a:cxn>
                <a:cxn ang="0">
                  <a:pos x="217" y="336"/>
                </a:cxn>
                <a:cxn ang="0">
                  <a:pos x="226" y="352"/>
                </a:cxn>
                <a:cxn ang="0">
                  <a:pos x="234" y="366"/>
                </a:cxn>
                <a:cxn ang="0">
                  <a:pos x="210" y="412"/>
                </a:cxn>
              </a:cxnLst>
              <a:rect l="0" t="0" r="r" b="b"/>
              <a:pathLst>
                <a:path w="235" h="413">
                  <a:moveTo>
                    <a:pt x="210" y="412"/>
                  </a:moveTo>
                  <a:lnTo>
                    <a:pt x="194" y="401"/>
                  </a:lnTo>
                  <a:lnTo>
                    <a:pt x="175" y="391"/>
                  </a:lnTo>
                  <a:lnTo>
                    <a:pt x="152" y="375"/>
                  </a:lnTo>
                  <a:lnTo>
                    <a:pt x="131" y="361"/>
                  </a:lnTo>
                  <a:lnTo>
                    <a:pt x="108" y="343"/>
                  </a:lnTo>
                  <a:lnTo>
                    <a:pt x="86" y="327"/>
                  </a:lnTo>
                  <a:lnTo>
                    <a:pt x="67" y="308"/>
                  </a:lnTo>
                  <a:lnTo>
                    <a:pt x="50" y="290"/>
                  </a:lnTo>
                  <a:lnTo>
                    <a:pt x="35" y="269"/>
                  </a:lnTo>
                  <a:lnTo>
                    <a:pt x="25" y="247"/>
                  </a:lnTo>
                  <a:lnTo>
                    <a:pt x="25" y="247"/>
                  </a:lnTo>
                  <a:lnTo>
                    <a:pt x="16" y="224"/>
                  </a:lnTo>
                  <a:lnTo>
                    <a:pt x="9" y="201"/>
                  </a:lnTo>
                  <a:lnTo>
                    <a:pt x="6" y="173"/>
                  </a:lnTo>
                  <a:lnTo>
                    <a:pt x="4" y="148"/>
                  </a:lnTo>
                  <a:lnTo>
                    <a:pt x="2" y="121"/>
                  </a:lnTo>
                  <a:lnTo>
                    <a:pt x="0" y="94"/>
                  </a:lnTo>
                  <a:lnTo>
                    <a:pt x="0" y="67"/>
                  </a:lnTo>
                  <a:lnTo>
                    <a:pt x="2" y="41"/>
                  </a:lnTo>
                  <a:lnTo>
                    <a:pt x="2" y="18"/>
                  </a:lnTo>
                  <a:lnTo>
                    <a:pt x="6" y="0"/>
                  </a:lnTo>
                  <a:lnTo>
                    <a:pt x="6" y="0"/>
                  </a:lnTo>
                  <a:lnTo>
                    <a:pt x="9" y="1"/>
                  </a:lnTo>
                  <a:lnTo>
                    <a:pt x="18" y="12"/>
                  </a:lnTo>
                  <a:lnTo>
                    <a:pt x="33" y="28"/>
                  </a:lnTo>
                  <a:lnTo>
                    <a:pt x="50" y="48"/>
                  </a:lnTo>
                  <a:lnTo>
                    <a:pt x="67" y="71"/>
                  </a:lnTo>
                  <a:lnTo>
                    <a:pt x="88" y="94"/>
                  </a:lnTo>
                  <a:lnTo>
                    <a:pt x="105" y="119"/>
                  </a:lnTo>
                  <a:lnTo>
                    <a:pt x="122" y="142"/>
                  </a:lnTo>
                  <a:lnTo>
                    <a:pt x="134" y="163"/>
                  </a:lnTo>
                  <a:lnTo>
                    <a:pt x="143" y="180"/>
                  </a:lnTo>
                  <a:lnTo>
                    <a:pt x="143" y="180"/>
                  </a:lnTo>
                  <a:lnTo>
                    <a:pt x="150" y="196"/>
                  </a:lnTo>
                  <a:lnTo>
                    <a:pt x="158" y="216"/>
                  </a:lnTo>
                  <a:lnTo>
                    <a:pt x="166" y="237"/>
                  </a:lnTo>
                  <a:lnTo>
                    <a:pt x="177" y="258"/>
                  </a:lnTo>
                  <a:lnTo>
                    <a:pt x="187" y="279"/>
                  </a:lnTo>
                  <a:lnTo>
                    <a:pt x="198" y="297"/>
                  </a:lnTo>
                  <a:lnTo>
                    <a:pt x="208" y="318"/>
                  </a:lnTo>
                  <a:lnTo>
                    <a:pt x="217" y="336"/>
                  </a:lnTo>
                  <a:lnTo>
                    <a:pt x="226" y="352"/>
                  </a:lnTo>
                  <a:lnTo>
                    <a:pt x="234" y="366"/>
                  </a:lnTo>
                  <a:lnTo>
                    <a:pt x="210" y="412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2" name="Freeform 252"/>
            <p:cNvSpPr>
              <a:spLocks/>
            </p:cNvSpPr>
            <p:nvPr/>
          </p:nvSpPr>
          <p:spPr bwMode="auto">
            <a:xfrm>
              <a:off x="2428" y="2554"/>
              <a:ext cx="235" cy="413"/>
            </a:xfrm>
            <a:custGeom>
              <a:avLst/>
              <a:gdLst/>
              <a:ahLst/>
              <a:cxnLst>
                <a:cxn ang="0">
                  <a:pos x="210" y="412"/>
                </a:cxn>
                <a:cxn ang="0">
                  <a:pos x="194" y="401"/>
                </a:cxn>
                <a:cxn ang="0">
                  <a:pos x="175" y="391"/>
                </a:cxn>
                <a:cxn ang="0">
                  <a:pos x="152" y="375"/>
                </a:cxn>
                <a:cxn ang="0">
                  <a:pos x="131" y="361"/>
                </a:cxn>
                <a:cxn ang="0">
                  <a:pos x="108" y="343"/>
                </a:cxn>
                <a:cxn ang="0">
                  <a:pos x="86" y="327"/>
                </a:cxn>
                <a:cxn ang="0">
                  <a:pos x="67" y="308"/>
                </a:cxn>
                <a:cxn ang="0">
                  <a:pos x="50" y="290"/>
                </a:cxn>
                <a:cxn ang="0">
                  <a:pos x="35" y="269"/>
                </a:cxn>
                <a:cxn ang="0">
                  <a:pos x="25" y="247"/>
                </a:cxn>
                <a:cxn ang="0">
                  <a:pos x="25" y="247"/>
                </a:cxn>
                <a:cxn ang="0">
                  <a:pos x="16" y="224"/>
                </a:cxn>
                <a:cxn ang="0">
                  <a:pos x="9" y="201"/>
                </a:cxn>
                <a:cxn ang="0">
                  <a:pos x="6" y="173"/>
                </a:cxn>
                <a:cxn ang="0">
                  <a:pos x="4" y="148"/>
                </a:cxn>
                <a:cxn ang="0">
                  <a:pos x="2" y="121"/>
                </a:cxn>
                <a:cxn ang="0">
                  <a:pos x="0" y="94"/>
                </a:cxn>
                <a:cxn ang="0">
                  <a:pos x="0" y="67"/>
                </a:cxn>
                <a:cxn ang="0">
                  <a:pos x="2" y="41"/>
                </a:cxn>
                <a:cxn ang="0">
                  <a:pos x="2" y="18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9" y="1"/>
                </a:cxn>
                <a:cxn ang="0">
                  <a:pos x="18" y="12"/>
                </a:cxn>
                <a:cxn ang="0">
                  <a:pos x="33" y="28"/>
                </a:cxn>
                <a:cxn ang="0">
                  <a:pos x="50" y="48"/>
                </a:cxn>
                <a:cxn ang="0">
                  <a:pos x="67" y="71"/>
                </a:cxn>
                <a:cxn ang="0">
                  <a:pos x="88" y="94"/>
                </a:cxn>
                <a:cxn ang="0">
                  <a:pos x="105" y="119"/>
                </a:cxn>
                <a:cxn ang="0">
                  <a:pos x="122" y="142"/>
                </a:cxn>
                <a:cxn ang="0">
                  <a:pos x="134" y="163"/>
                </a:cxn>
                <a:cxn ang="0">
                  <a:pos x="143" y="180"/>
                </a:cxn>
                <a:cxn ang="0">
                  <a:pos x="143" y="180"/>
                </a:cxn>
                <a:cxn ang="0">
                  <a:pos x="150" y="196"/>
                </a:cxn>
                <a:cxn ang="0">
                  <a:pos x="158" y="216"/>
                </a:cxn>
                <a:cxn ang="0">
                  <a:pos x="166" y="237"/>
                </a:cxn>
                <a:cxn ang="0">
                  <a:pos x="177" y="258"/>
                </a:cxn>
                <a:cxn ang="0">
                  <a:pos x="187" y="279"/>
                </a:cxn>
                <a:cxn ang="0">
                  <a:pos x="198" y="297"/>
                </a:cxn>
                <a:cxn ang="0">
                  <a:pos x="208" y="318"/>
                </a:cxn>
                <a:cxn ang="0">
                  <a:pos x="217" y="336"/>
                </a:cxn>
                <a:cxn ang="0">
                  <a:pos x="226" y="352"/>
                </a:cxn>
                <a:cxn ang="0">
                  <a:pos x="234" y="366"/>
                </a:cxn>
              </a:cxnLst>
              <a:rect l="0" t="0" r="r" b="b"/>
              <a:pathLst>
                <a:path w="235" h="413">
                  <a:moveTo>
                    <a:pt x="210" y="412"/>
                  </a:moveTo>
                  <a:lnTo>
                    <a:pt x="194" y="401"/>
                  </a:lnTo>
                  <a:lnTo>
                    <a:pt x="175" y="391"/>
                  </a:lnTo>
                  <a:lnTo>
                    <a:pt x="152" y="375"/>
                  </a:lnTo>
                  <a:lnTo>
                    <a:pt x="131" y="361"/>
                  </a:lnTo>
                  <a:lnTo>
                    <a:pt x="108" y="343"/>
                  </a:lnTo>
                  <a:lnTo>
                    <a:pt x="86" y="327"/>
                  </a:lnTo>
                  <a:lnTo>
                    <a:pt x="67" y="308"/>
                  </a:lnTo>
                  <a:lnTo>
                    <a:pt x="50" y="290"/>
                  </a:lnTo>
                  <a:lnTo>
                    <a:pt x="35" y="269"/>
                  </a:lnTo>
                  <a:lnTo>
                    <a:pt x="25" y="247"/>
                  </a:lnTo>
                  <a:lnTo>
                    <a:pt x="25" y="247"/>
                  </a:lnTo>
                  <a:lnTo>
                    <a:pt x="16" y="224"/>
                  </a:lnTo>
                  <a:lnTo>
                    <a:pt x="9" y="201"/>
                  </a:lnTo>
                  <a:lnTo>
                    <a:pt x="6" y="173"/>
                  </a:lnTo>
                  <a:lnTo>
                    <a:pt x="4" y="148"/>
                  </a:lnTo>
                  <a:lnTo>
                    <a:pt x="2" y="121"/>
                  </a:lnTo>
                  <a:lnTo>
                    <a:pt x="0" y="94"/>
                  </a:lnTo>
                  <a:lnTo>
                    <a:pt x="0" y="67"/>
                  </a:lnTo>
                  <a:lnTo>
                    <a:pt x="2" y="41"/>
                  </a:lnTo>
                  <a:lnTo>
                    <a:pt x="2" y="18"/>
                  </a:lnTo>
                  <a:lnTo>
                    <a:pt x="6" y="0"/>
                  </a:lnTo>
                  <a:lnTo>
                    <a:pt x="6" y="0"/>
                  </a:lnTo>
                  <a:lnTo>
                    <a:pt x="9" y="1"/>
                  </a:lnTo>
                  <a:lnTo>
                    <a:pt x="18" y="12"/>
                  </a:lnTo>
                  <a:lnTo>
                    <a:pt x="33" y="28"/>
                  </a:lnTo>
                  <a:lnTo>
                    <a:pt x="50" y="48"/>
                  </a:lnTo>
                  <a:lnTo>
                    <a:pt x="67" y="71"/>
                  </a:lnTo>
                  <a:lnTo>
                    <a:pt x="88" y="94"/>
                  </a:lnTo>
                  <a:lnTo>
                    <a:pt x="105" y="119"/>
                  </a:lnTo>
                  <a:lnTo>
                    <a:pt x="122" y="142"/>
                  </a:lnTo>
                  <a:lnTo>
                    <a:pt x="134" y="163"/>
                  </a:lnTo>
                  <a:lnTo>
                    <a:pt x="143" y="180"/>
                  </a:lnTo>
                  <a:lnTo>
                    <a:pt x="143" y="180"/>
                  </a:lnTo>
                  <a:lnTo>
                    <a:pt x="150" y="196"/>
                  </a:lnTo>
                  <a:lnTo>
                    <a:pt x="158" y="216"/>
                  </a:lnTo>
                  <a:lnTo>
                    <a:pt x="166" y="237"/>
                  </a:lnTo>
                  <a:lnTo>
                    <a:pt x="177" y="258"/>
                  </a:lnTo>
                  <a:lnTo>
                    <a:pt x="187" y="279"/>
                  </a:lnTo>
                  <a:lnTo>
                    <a:pt x="198" y="297"/>
                  </a:lnTo>
                  <a:lnTo>
                    <a:pt x="208" y="318"/>
                  </a:lnTo>
                  <a:lnTo>
                    <a:pt x="217" y="336"/>
                  </a:lnTo>
                  <a:lnTo>
                    <a:pt x="226" y="352"/>
                  </a:lnTo>
                  <a:lnTo>
                    <a:pt x="234" y="366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3" name="Freeform 253"/>
            <p:cNvSpPr>
              <a:spLocks/>
            </p:cNvSpPr>
            <p:nvPr/>
          </p:nvSpPr>
          <p:spPr bwMode="auto">
            <a:xfrm>
              <a:off x="2459" y="2655"/>
              <a:ext cx="163" cy="273"/>
            </a:xfrm>
            <a:custGeom>
              <a:avLst/>
              <a:gdLst/>
              <a:ahLst/>
              <a:cxnLst>
                <a:cxn ang="0">
                  <a:pos x="162" y="261"/>
                </a:cxn>
                <a:cxn ang="0">
                  <a:pos x="145" y="249"/>
                </a:cxn>
                <a:cxn ang="0">
                  <a:pos x="130" y="238"/>
                </a:cxn>
                <a:cxn ang="0">
                  <a:pos x="115" y="225"/>
                </a:cxn>
                <a:cxn ang="0">
                  <a:pos x="103" y="214"/>
                </a:cxn>
                <a:cxn ang="0">
                  <a:pos x="90" y="200"/>
                </a:cxn>
                <a:cxn ang="0">
                  <a:pos x="79" y="187"/>
                </a:cxn>
                <a:cxn ang="0">
                  <a:pos x="69" y="175"/>
                </a:cxn>
                <a:cxn ang="0">
                  <a:pos x="60" y="162"/>
                </a:cxn>
                <a:cxn ang="0">
                  <a:pos x="52" y="149"/>
                </a:cxn>
                <a:cxn ang="0">
                  <a:pos x="44" y="134"/>
                </a:cxn>
                <a:cxn ang="0">
                  <a:pos x="44" y="134"/>
                </a:cxn>
                <a:cxn ang="0">
                  <a:pos x="37" y="124"/>
                </a:cxn>
                <a:cxn ang="0">
                  <a:pos x="33" y="113"/>
                </a:cxn>
                <a:cxn ang="0">
                  <a:pos x="27" y="101"/>
                </a:cxn>
                <a:cxn ang="0">
                  <a:pos x="20" y="88"/>
                </a:cxn>
                <a:cxn ang="0">
                  <a:pos x="16" y="73"/>
                </a:cxn>
                <a:cxn ang="0">
                  <a:pos x="12" y="58"/>
                </a:cxn>
                <a:cxn ang="0">
                  <a:pos x="7" y="46"/>
                </a:cxn>
                <a:cxn ang="0">
                  <a:pos x="3" y="29"/>
                </a:cxn>
                <a:cxn ang="0">
                  <a:pos x="2" y="16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16"/>
                </a:cxn>
                <a:cxn ang="0">
                  <a:pos x="3" y="31"/>
                </a:cxn>
                <a:cxn ang="0">
                  <a:pos x="5" y="46"/>
                </a:cxn>
                <a:cxn ang="0">
                  <a:pos x="7" y="62"/>
                </a:cxn>
                <a:cxn ang="0">
                  <a:pos x="12" y="78"/>
                </a:cxn>
                <a:cxn ang="0">
                  <a:pos x="14" y="92"/>
                </a:cxn>
                <a:cxn ang="0">
                  <a:pos x="18" y="105"/>
                </a:cxn>
                <a:cxn ang="0">
                  <a:pos x="23" y="120"/>
                </a:cxn>
                <a:cxn ang="0">
                  <a:pos x="27" y="132"/>
                </a:cxn>
                <a:cxn ang="0">
                  <a:pos x="33" y="143"/>
                </a:cxn>
                <a:cxn ang="0">
                  <a:pos x="33" y="143"/>
                </a:cxn>
                <a:cxn ang="0">
                  <a:pos x="39" y="157"/>
                </a:cxn>
                <a:cxn ang="0">
                  <a:pos x="50" y="170"/>
                </a:cxn>
                <a:cxn ang="0">
                  <a:pos x="58" y="182"/>
                </a:cxn>
                <a:cxn ang="0">
                  <a:pos x="67" y="196"/>
                </a:cxn>
                <a:cxn ang="0">
                  <a:pos x="79" y="208"/>
                </a:cxn>
                <a:cxn ang="0">
                  <a:pos x="92" y="221"/>
                </a:cxn>
                <a:cxn ang="0">
                  <a:pos x="104" y="233"/>
                </a:cxn>
                <a:cxn ang="0">
                  <a:pos x="117" y="244"/>
                </a:cxn>
                <a:cxn ang="0">
                  <a:pos x="134" y="256"/>
                </a:cxn>
                <a:cxn ang="0">
                  <a:pos x="152" y="270"/>
                </a:cxn>
                <a:cxn ang="0">
                  <a:pos x="162" y="261"/>
                </a:cxn>
              </a:cxnLst>
              <a:rect l="0" t="0" r="r" b="b"/>
              <a:pathLst>
                <a:path w="163" h="271">
                  <a:moveTo>
                    <a:pt x="162" y="261"/>
                  </a:moveTo>
                  <a:lnTo>
                    <a:pt x="145" y="249"/>
                  </a:lnTo>
                  <a:lnTo>
                    <a:pt x="130" y="238"/>
                  </a:lnTo>
                  <a:lnTo>
                    <a:pt x="115" y="225"/>
                  </a:lnTo>
                  <a:lnTo>
                    <a:pt x="103" y="214"/>
                  </a:lnTo>
                  <a:lnTo>
                    <a:pt x="90" y="200"/>
                  </a:lnTo>
                  <a:lnTo>
                    <a:pt x="79" y="187"/>
                  </a:lnTo>
                  <a:lnTo>
                    <a:pt x="69" y="175"/>
                  </a:lnTo>
                  <a:lnTo>
                    <a:pt x="60" y="162"/>
                  </a:lnTo>
                  <a:lnTo>
                    <a:pt x="52" y="149"/>
                  </a:lnTo>
                  <a:lnTo>
                    <a:pt x="44" y="134"/>
                  </a:lnTo>
                  <a:lnTo>
                    <a:pt x="44" y="134"/>
                  </a:lnTo>
                  <a:lnTo>
                    <a:pt x="37" y="124"/>
                  </a:lnTo>
                  <a:lnTo>
                    <a:pt x="33" y="113"/>
                  </a:lnTo>
                  <a:lnTo>
                    <a:pt x="27" y="101"/>
                  </a:lnTo>
                  <a:lnTo>
                    <a:pt x="20" y="88"/>
                  </a:lnTo>
                  <a:lnTo>
                    <a:pt x="16" y="73"/>
                  </a:lnTo>
                  <a:lnTo>
                    <a:pt x="12" y="58"/>
                  </a:lnTo>
                  <a:lnTo>
                    <a:pt x="7" y="46"/>
                  </a:lnTo>
                  <a:lnTo>
                    <a:pt x="3" y="29"/>
                  </a:lnTo>
                  <a:lnTo>
                    <a:pt x="2" y="16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16"/>
                  </a:lnTo>
                  <a:lnTo>
                    <a:pt x="3" y="31"/>
                  </a:lnTo>
                  <a:lnTo>
                    <a:pt x="5" y="46"/>
                  </a:lnTo>
                  <a:lnTo>
                    <a:pt x="7" y="62"/>
                  </a:lnTo>
                  <a:lnTo>
                    <a:pt x="12" y="78"/>
                  </a:lnTo>
                  <a:lnTo>
                    <a:pt x="14" y="92"/>
                  </a:lnTo>
                  <a:lnTo>
                    <a:pt x="18" y="105"/>
                  </a:lnTo>
                  <a:lnTo>
                    <a:pt x="23" y="120"/>
                  </a:lnTo>
                  <a:lnTo>
                    <a:pt x="27" y="132"/>
                  </a:lnTo>
                  <a:lnTo>
                    <a:pt x="33" y="143"/>
                  </a:lnTo>
                  <a:lnTo>
                    <a:pt x="33" y="143"/>
                  </a:lnTo>
                  <a:lnTo>
                    <a:pt x="39" y="157"/>
                  </a:lnTo>
                  <a:lnTo>
                    <a:pt x="50" y="170"/>
                  </a:lnTo>
                  <a:lnTo>
                    <a:pt x="58" y="182"/>
                  </a:lnTo>
                  <a:lnTo>
                    <a:pt x="67" y="196"/>
                  </a:lnTo>
                  <a:lnTo>
                    <a:pt x="79" y="208"/>
                  </a:lnTo>
                  <a:lnTo>
                    <a:pt x="92" y="221"/>
                  </a:lnTo>
                  <a:lnTo>
                    <a:pt x="104" y="233"/>
                  </a:lnTo>
                  <a:lnTo>
                    <a:pt x="117" y="244"/>
                  </a:lnTo>
                  <a:lnTo>
                    <a:pt x="134" y="256"/>
                  </a:lnTo>
                  <a:lnTo>
                    <a:pt x="152" y="270"/>
                  </a:lnTo>
                  <a:lnTo>
                    <a:pt x="162" y="261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4" name="Freeform 254"/>
            <p:cNvSpPr>
              <a:spLocks/>
            </p:cNvSpPr>
            <p:nvPr/>
          </p:nvSpPr>
          <p:spPr bwMode="auto">
            <a:xfrm>
              <a:off x="2329" y="2926"/>
              <a:ext cx="389" cy="143"/>
            </a:xfrm>
            <a:custGeom>
              <a:avLst/>
              <a:gdLst/>
              <a:ahLst/>
              <a:cxnLst>
                <a:cxn ang="0">
                  <a:pos x="389" y="42"/>
                </a:cxn>
                <a:cxn ang="0">
                  <a:pos x="374" y="34"/>
                </a:cxn>
                <a:cxn ang="0">
                  <a:pos x="357" y="27"/>
                </a:cxn>
                <a:cxn ang="0">
                  <a:pos x="342" y="22"/>
                </a:cxn>
                <a:cxn ang="0">
                  <a:pos x="324" y="17"/>
                </a:cxn>
                <a:cxn ang="0">
                  <a:pos x="306" y="13"/>
                </a:cxn>
                <a:cxn ang="0">
                  <a:pos x="290" y="8"/>
                </a:cxn>
                <a:cxn ang="0">
                  <a:pos x="273" y="6"/>
                </a:cxn>
                <a:cxn ang="0">
                  <a:pos x="256" y="4"/>
                </a:cxn>
                <a:cxn ang="0">
                  <a:pos x="239" y="2"/>
                </a:cxn>
                <a:cxn ang="0">
                  <a:pos x="225" y="0"/>
                </a:cxn>
                <a:cxn ang="0">
                  <a:pos x="225" y="0"/>
                </a:cxn>
                <a:cxn ang="0">
                  <a:pos x="209" y="0"/>
                </a:cxn>
                <a:cxn ang="0">
                  <a:pos x="197" y="0"/>
                </a:cxn>
                <a:cxn ang="0">
                  <a:pos x="182" y="2"/>
                </a:cxn>
                <a:cxn ang="0">
                  <a:pos x="170" y="4"/>
                </a:cxn>
                <a:cxn ang="0">
                  <a:pos x="157" y="4"/>
                </a:cxn>
                <a:cxn ang="0">
                  <a:pos x="145" y="8"/>
                </a:cxn>
                <a:cxn ang="0">
                  <a:pos x="131" y="11"/>
                </a:cxn>
                <a:cxn ang="0">
                  <a:pos x="121" y="15"/>
                </a:cxn>
                <a:cxn ang="0">
                  <a:pos x="108" y="19"/>
                </a:cxn>
                <a:cxn ang="0">
                  <a:pos x="98" y="23"/>
                </a:cxn>
                <a:cxn ang="0">
                  <a:pos x="98" y="23"/>
                </a:cxn>
                <a:cxn ang="0">
                  <a:pos x="87" y="27"/>
                </a:cxn>
                <a:cxn ang="0">
                  <a:pos x="78" y="34"/>
                </a:cxn>
                <a:cxn ang="0">
                  <a:pos x="67" y="40"/>
                </a:cxn>
                <a:cxn ang="0">
                  <a:pos x="56" y="47"/>
                </a:cxn>
                <a:cxn ang="0">
                  <a:pos x="46" y="52"/>
                </a:cxn>
                <a:cxn ang="0">
                  <a:pos x="35" y="59"/>
                </a:cxn>
                <a:cxn ang="0">
                  <a:pos x="25" y="63"/>
                </a:cxn>
                <a:cxn ang="0">
                  <a:pos x="16" y="70"/>
                </a:cxn>
                <a:cxn ang="0">
                  <a:pos x="5" y="73"/>
                </a:cxn>
                <a:cxn ang="0">
                  <a:pos x="0" y="75"/>
                </a:cxn>
                <a:cxn ang="0">
                  <a:pos x="0" y="75"/>
                </a:cxn>
                <a:cxn ang="0">
                  <a:pos x="0" y="78"/>
                </a:cxn>
                <a:cxn ang="0">
                  <a:pos x="4" y="80"/>
                </a:cxn>
                <a:cxn ang="0">
                  <a:pos x="9" y="84"/>
                </a:cxn>
                <a:cxn ang="0">
                  <a:pos x="20" y="91"/>
                </a:cxn>
                <a:cxn ang="0">
                  <a:pos x="30" y="99"/>
                </a:cxn>
                <a:cxn ang="0">
                  <a:pos x="43" y="105"/>
                </a:cxn>
                <a:cxn ang="0">
                  <a:pos x="56" y="112"/>
                </a:cxn>
                <a:cxn ang="0">
                  <a:pos x="69" y="119"/>
                </a:cxn>
                <a:cxn ang="0">
                  <a:pos x="83" y="126"/>
                </a:cxn>
                <a:cxn ang="0">
                  <a:pos x="98" y="130"/>
                </a:cxn>
                <a:cxn ang="0">
                  <a:pos x="98" y="130"/>
                </a:cxn>
                <a:cxn ang="0">
                  <a:pos x="115" y="135"/>
                </a:cxn>
                <a:cxn ang="0">
                  <a:pos x="136" y="139"/>
                </a:cxn>
                <a:cxn ang="0">
                  <a:pos x="159" y="142"/>
                </a:cxn>
                <a:cxn ang="0">
                  <a:pos x="186" y="142"/>
                </a:cxn>
                <a:cxn ang="0">
                  <a:pos x="216" y="142"/>
                </a:cxn>
                <a:cxn ang="0">
                  <a:pos x="246" y="139"/>
                </a:cxn>
                <a:cxn ang="0">
                  <a:pos x="275" y="137"/>
                </a:cxn>
                <a:cxn ang="0">
                  <a:pos x="304" y="130"/>
                </a:cxn>
                <a:cxn ang="0">
                  <a:pos x="334" y="122"/>
                </a:cxn>
                <a:cxn ang="0">
                  <a:pos x="363" y="112"/>
                </a:cxn>
                <a:cxn ang="0">
                  <a:pos x="389" y="42"/>
                </a:cxn>
              </a:cxnLst>
              <a:rect l="0" t="0" r="r" b="b"/>
              <a:pathLst>
                <a:path w="390" h="143">
                  <a:moveTo>
                    <a:pt x="389" y="42"/>
                  </a:moveTo>
                  <a:lnTo>
                    <a:pt x="374" y="34"/>
                  </a:lnTo>
                  <a:lnTo>
                    <a:pt x="357" y="27"/>
                  </a:lnTo>
                  <a:lnTo>
                    <a:pt x="342" y="22"/>
                  </a:lnTo>
                  <a:lnTo>
                    <a:pt x="324" y="17"/>
                  </a:lnTo>
                  <a:lnTo>
                    <a:pt x="306" y="13"/>
                  </a:lnTo>
                  <a:lnTo>
                    <a:pt x="290" y="8"/>
                  </a:lnTo>
                  <a:lnTo>
                    <a:pt x="273" y="6"/>
                  </a:lnTo>
                  <a:lnTo>
                    <a:pt x="256" y="4"/>
                  </a:lnTo>
                  <a:lnTo>
                    <a:pt x="239" y="2"/>
                  </a:lnTo>
                  <a:lnTo>
                    <a:pt x="225" y="0"/>
                  </a:lnTo>
                  <a:lnTo>
                    <a:pt x="225" y="0"/>
                  </a:lnTo>
                  <a:lnTo>
                    <a:pt x="209" y="0"/>
                  </a:lnTo>
                  <a:lnTo>
                    <a:pt x="197" y="0"/>
                  </a:lnTo>
                  <a:lnTo>
                    <a:pt x="182" y="2"/>
                  </a:lnTo>
                  <a:lnTo>
                    <a:pt x="170" y="4"/>
                  </a:lnTo>
                  <a:lnTo>
                    <a:pt x="157" y="4"/>
                  </a:lnTo>
                  <a:lnTo>
                    <a:pt x="145" y="8"/>
                  </a:lnTo>
                  <a:lnTo>
                    <a:pt x="131" y="11"/>
                  </a:lnTo>
                  <a:lnTo>
                    <a:pt x="121" y="15"/>
                  </a:lnTo>
                  <a:lnTo>
                    <a:pt x="108" y="19"/>
                  </a:lnTo>
                  <a:lnTo>
                    <a:pt x="98" y="23"/>
                  </a:lnTo>
                  <a:lnTo>
                    <a:pt x="98" y="23"/>
                  </a:lnTo>
                  <a:lnTo>
                    <a:pt x="87" y="27"/>
                  </a:lnTo>
                  <a:lnTo>
                    <a:pt x="78" y="34"/>
                  </a:lnTo>
                  <a:lnTo>
                    <a:pt x="67" y="40"/>
                  </a:lnTo>
                  <a:lnTo>
                    <a:pt x="56" y="47"/>
                  </a:lnTo>
                  <a:lnTo>
                    <a:pt x="46" y="52"/>
                  </a:lnTo>
                  <a:lnTo>
                    <a:pt x="35" y="59"/>
                  </a:lnTo>
                  <a:lnTo>
                    <a:pt x="25" y="63"/>
                  </a:lnTo>
                  <a:lnTo>
                    <a:pt x="16" y="70"/>
                  </a:lnTo>
                  <a:lnTo>
                    <a:pt x="5" y="73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0" y="78"/>
                  </a:lnTo>
                  <a:lnTo>
                    <a:pt x="4" y="80"/>
                  </a:lnTo>
                  <a:lnTo>
                    <a:pt x="9" y="84"/>
                  </a:lnTo>
                  <a:lnTo>
                    <a:pt x="20" y="91"/>
                  </a:lnTo>
                  <a:lnTo>
                    <a:pt x="30" y="99"/>
                  </a:lnTo>
                  <a:lnTo>
                    <a:pt x="43" y="105"/>
                  </a:lnTo>
                  <a:lnTo>
                    <a:pt x="56" y="112"/>
                  </a:lnTo>
                  <a:lnTo>
                    <a:pt x="69" y="119"/>
                  </a:lnTo>
                  <a:lnTo>
                    <a:pt x="83" y="126"/>
                  </a:lnTo>
                  <a:lnTo>
                    <a:pt x="98" y="130"/>
                  </a:lnTo>
                  <a:lnTo>
                    <a:pt x="98" y="130"/>
                  </a:lnTo>
                  <a:lnTo>
                    <a:pt x="115" y="135"/>
                  </a:lnTo>
                  <a:lnTo>
                    <a:pt x="136" y="139"/>
                  </a:lnTo>
                  <a:lnTo>
                    <a:pt x="159" y="142"/>
                  </a:lnTo>
                  <a:lnTo>
                    <a:pt x="186" y="142"/>
                  </a:lnTo>
                  <a:lnTo>
                    <a:pt x="216" y="142"/>
                  </a:lnTo>
                  <a:lnTo>
                    <a:pt x="246" y="139"/>
                  </a:lnTo>
                  <a:lnTo>
                    <a:pt x="275" y="137"/>
                  </a:lnTo>
                  <a:lnTo>
                    <a:pt x="304" y="130"/>
                  </a:lnTo>
                  <a:lnTo>
                    <a:pt x="334" y="122"/>
                  </a:lnTo>
                  <a:lnTo>
                    <a:pt x="363" y="112"/>
                  </a:lnTo>
                  <a:lnTo>
                    <a:pt x="389" y="42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5" name="Freeform 255"/>
            <p:cNvSpPr>
              <a:spLocks/>
            </p:cNvSpPr>
            <p:nvPr/>
          </p:nvSpPr>
          <p:spPr bwMode="auto">
            <a:xfrm>
              <a:off x="2329" y="2926"/>
              <a:ext cx="389" cy="143"/>
            </a:xfrm>
            <a:custGeom>
              <a:avLst/>
              <a:gdLst/>
              <a:ahLst/>
              <a:cxnLst>
                <a:cxn ang="0">
                  <a:pos x="389" y="42"/>
                </a:cxn>
                <a:cxn ang="0">
                  <a:pos x="374" y="34"/>
                </a:cxn>
                <a:cxn ang="0">
                  <a:pos x="357" y="27"/>
                </a:cxn>
                <a:cxn ang="0">
                  <a:pos x="342" y="22"/>
                </a:cxn>
                <a:cxn ang="0">
                  <a:pos x="324" y="17"/>
                </a:cxn>
                <a:cxn ang="0">
                  <a:pos x="306" y="13"/>
                </a:cxn>
                <a:cxn ang="0">
                  <a:pos x="290" y="8"/>
                </a:cxn>
                <a:cxn ang="0">
                  <a:pos x="273" y="6"/>
                </a:cxn>
                <a:cxn ang="0">
                  <a:pos x="256" y="4"/>
                </a:cxn>
                <a:cxn ang="0">
                  <a:pos x="239" y="2"/>
                </a:cxn>
                <a:cxn ang="0">
                  <a:pos x="225" y="0"/>
                </a:cxn>
                <a:cxn ang="0">
                  <a:pos x="225" y="0"/>
                </a:cxn>
                <a:cxn ang="0">
                  <a:pos x="209" y="0"/>
                </a:cxn>
                <a:cxn ang="0">
                  <a:pos x="197" y="0"/>
                </a:cxn>
                <a:cxn ang="0">
                  <a:pos x="182" y="2"/>
                </a:cxn>
                <a:cxn ang="0">
                  <a:pos x="170" y="4"/>
                </a:cxn>
                <a:cxn ang="0">
                  <a:pos x="157" y="4"/>
                </a:cxn>
                <a:cxn ang="0">
                  <a:pos x="145" y="8"/>
                </a:cxn>
                <a:cxn ang="0">
                  <a:pos x="131" y="11"/>
                </a:cxn>
                <a:cxn ang="0">
                  <a:pos x="121" y="15"/>
                </a:cxn>
                <a:cxn ang="0">
                  <a:pos x="108" y="19"/>
                </a:cxn>
                <a:cxn ang="0">
                  <a:pos x="98" y="23"/>
                </a:cxn>
                <a:cxn ang="0">
                  <a:pos x="98" y="23"/>
                </a:cxn>
                <a:cxn ang="0">
                  <a:pos x="87" y="27"/>
                </a:cxn>
                <a:cxn ang="0">
                  <a:pos x="78" y="34"/>
                </a:cxn>
                <a:cxn ang="0">
                  <a:pos x="67" y="40"/>
                </a:cxn>
                <a:cxn ang="0">
                  <a:pos x="56" y="47"/>
                </a:cxn>
                <a:cxn ang="0">
                  <a:pos x="46" y="52"/>
                </a:cxn>
                <a:cxn ang="0">
                  <a:pos x="35" y="59"/>
                </a:cxn>
                <a:cxn ang="0">
                  <a:pos x="25" y="63"/>
                </a:cxn>
                <a:cxn ang="0">
                  <a:pos x="16" y="70"/>
                </a:cxn>
                <a:cxn ang="0">
                  <a:pos x="5" y="73"/>
                </a:cxn>
                <a:cxn ang="0">
                  <a:pos x="0" y="75"/>
                </a:cxn>
                <a:cxn ang="0">
                  <a:pos x="0" y="75"/>
                </a:cxn>
                <a:cxn ang="0">
                  <a:pos x="0" y="78"/>
                </a:cxn>
                <a:cxn ang="0">
                  <a:pos x="4" y="80"/>
                </a:cxn>
                <a:cxn ang="0">
                  <a:pos x="9" y="84"/>
                </a:cxn>
                <a:cxn ang="0">
                  <a:pos x="20" y="91"/>
                </a:cxn>
                <a:cxn ang="0">
                  <a:pos x="30" y="99"/>
                </a:cxn>
                <a:cxn ang="0">
                  <a:pos x="43" y="105"/>
                </a:cxn>
                <a:cxn ang="0">
                  <a:pos x="56" y="112"/>
                </a:cxn>
                <a:cxn ang="0">
                  <a:pos x="69" y="119"/>
                </a:cxn>
                <a:cxn ang="0">
                  <a:pos x="83" y="126"/>
                </a:cxn>
                <a:cxn ang="0">
                  <a:pos x="98" y="130"/>
                </a:cxn>
                <a:cxn ang="0">
                  <a:pos x="98" y="130"/>
                </a:cxn>
                <a:cxn ang="0">
                  <a:pos x="115" y="135"/>
                </a:cxn>
                <a:cxn ang="0">
                  <a:pos x="136" y="139"/>
                </a:cxn>
                <a:cxn ang="0">
                  <a:pos x="159" y="142"/>
                </a:cxn>
                <a:cxn ang="0">
                  <a:pos x="186" y="142"/>
                </a:cxn>
                <a:cxn ang="0">
                  <a:pos x="216" y="142"/>
                </a:cxn>
                <a:cxn ang="0">
                  <a:pos x="246" y="139"/>
                </a:cxn>
                <a:cxn ang="0">
                  <a:pos x="275" y="137"/>
                </a:cxn>
                <a:cxn ang="0">
                  <a:pos x="304" y="130"/>
                </a:cxn>
                <a:cxn ang="0">
                  <a:pos x="334" y="122"/>
                </a:cxn>
                <a:cxn ang="0">
                  <a:pos x="363" y="112"/>
                </a:cxn>
              </a:cxnLst>
              <a:rect l="0" t="0" r="r" b="b"/>
              <a:pathLst>
                <a:path w="390" h="143">
                  <a:moveTo>
                    <a:pt x="389" y="42"/>
                  </a:moveTo>
                  <a:lnTo>
                    <a:pt x="374" y="34"/>
                  </a:lnTo>
                  <a:lnTo>
                    <a:pt x="357" y="27"/>
                  </a:lnTo>
                  <a:lnTo>
                    <a:pt x="342" y="22"/>
                  </a:lnTo>
                  <a:lnTo>
                    <a:pt x="324" y="17"/>
                  </a:lnTo>
                  <a:lnTo>
                    <a:pt x="306" y="13"/>
                  </a:lnTo>
                  <a:lnTo>
                    <a:pt x="290" y="8"/>
                  </a:lnTo>
                  <a:lnTo>
                    <a:pt x="273" y="6"/>
                  </a:lnTo>
                  <a:lnTo>
                    <a:pt x="256" y="4"/>
                  </a:lnTo>
                  <a:lnTo>
                    <a:pt x="239" y="2"/>
                  </a:lnTo>
                  <a:lnTo>
                    <a:pt x="225" y="0"/>
                  </a:lnTo>
                  <a:lnTo>
                    <a:pt x="225" y="0"/>
                  </a:lnTo>
                  <a:lnTo>
                    <a:pt x="209" y="0"/>
                  </a:lnTo>
                  <a:lnTo>
                    <a:pt x="197" y="0"/>
                  </a:lnTo>
                  <a:lnTo>
                    <a:pt x="182" y="2"/>
                  </a:lnTo>
                  <a:lnTo>
                    <a:pt x="170" y="4"/>
                  </a:lnTo>
                  <a:lnTo>
                    <a:pt x="157" y="4"/>
                  </a:lnTo>
                  <a:lnTo>
                    <a:pt x="145" y="8"/>
                  </a:lnTo>
                  <a:lnTo>
                    <a:pt x="131" y="11"/>
                  </a:lnTo>
                  <a:lnTo>
                    <a:pt x="121" y="15"/>
                  </a:lnTo>
                  <a:lnTo>
                    <a:pt x="108" y="19"/>
                  </a:lnTo>
                  <a:lnTo>
                    <a:pt x="98" y="23"/>
                  </a:lnTo>
                  <a:lnTo>
                    <a:pt x="98" y="23"/>
                  </a:lnTo>
                  <a:lnTo>
                    <a:pt x="87" y="27"/>
                  </a:lnTo>
                  <a:lnTo>
                    <a:pt x="78" y="34"/>
                  </a:lnTo>
                  <a:lnTo>
                    <a:pt x="67" y="40"/>
                  </a:lnTo>
                  <a:lnTo>
                    <a:pt x="56" y="47"/>
                  </a:lnTo>
                  <a:lnTo>
                    <a:pt x="46" y="52"/>
                  </a:lnTo>
                  <a:lnTo>
                    <a:pt x="35" y="59"/>
                  </a:lnTo>
                  <a:lnTo>
                    <a:pt x="25" y="63"/>
                  </a:lnTo>
                  <a:lnTo>
                    <a:pt x="16" y="70"/>
                  </a:lnTo>
                  <a:lnTo>
                    <a:pt x="5" y="73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0" y="78"/>
                  </a:lnTo>
                  <a:lnTo>
                    <a:pt x="4" y="80"/>
                  </a:lnTo>
                  <a:lnTo>
                    <a:pt x="9" y="84"/>
                  </a:lnTo>
                  <a:lnTo>
                    <a:pt x="20" y="91"/>
                  </a:lnTo>
                  <a:lnTo>
                    <a:pt x="30" y="99"/>
                  </a:lnTo>
                  <a:lnTo>
                    <a:pt x="43" y="105"/>
                  </a:lnTo>
                  <a:lnTo>
                    <a:pt x="56" y="112"/>
                  </a:lnTo>
                  <a:lnTo>
                    <a:pt x="69" y="119"/>
                  </a:lnTo>
                  <a:lnTo>
                    <a:pt x="83" y="126"/>
                  </a:lnTo>
                  <a:lnTo>
                    <a:pt x="98" y="130"/>
                  </a:lnTo>
                  <a:lnTo>
                    <a:pt x="98" y="130"/>
                  </a:lnTo>
                  <a:lnTo>
                    <a:pt x="115" y="135"/>
                  </a:lnTo>
                  <a:lnTo>
                    <a:pt x="136" y="139"/>
                  </a:lnTo>
                  <a:lnTo>
                    <a:pt x="159" y="142"/>
                  </a:lnTo>
                  <a:lnTo>
                    <a:pt x="186" y="142"/>
                  </a:lnTo>
                  <a:lnTo>
                    <a:pt x="216" y="142"/>
                  </a:lnTo>
                  <a:lnTo>
                    <a:pt x="246" y="139"/>
                  </a:lnTo>
                  <a:lnTo>
                    <a:pt x="275" y="137"/>
                  </a:lnTo>
                  <a:lnTo>
                    <a:pt x="304" y="130"/>
                  </a:lnTo>
                  <a:lnTo>
                    <a:pt x="334" y="122"/>
                  </a:lnTo>
                  <a:lnTo>
                    <a:pt x="363" y="112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" name="Freeform 256"/>
            <p:cNvSpPr>
              <a:spLocks/>
            </p:cNvSpPr>
            <p:nvPr/>
          </p:nvSpPr>
          <p:spPr bwMode="auto">
            <a:xfrm>
              <a:off x="2387" y="2991"/>
              <a:ext cx="303" cy="29"/>
            </a:xfrm>
            <a:custGeom>
              <a:avLst/>
              <a:gdLst/>
              <a:ahLst/>
              <a:cxnLst>
                <a:cxn ang="0">
                  <a:pos x="298" y="0"/>
                </a:cxn>
                <a:cxn ang="0">
                  <a:pos x="263" y="7"/>
                </a:cxn>
                <a:cxn ang="0">
                  <a:pos x="227" y="11"/>
                </a:cxn>
                <a:cxn ang="0">
                  <a:pos x="192" y="16"/>
                </a:cxn>
                <a:cxn ang="0">
                  <a:pos x="155" y="18"/>
                </a:cxn>
                <a:cxn ang="0">
                  <a:pos x="124" y="20"/>
                </a:cxn>
                <a:cxn ang="0">
                  <a:pos x="93" y="20"/>
                </a:cxn>
                <a:cxn ang="0">
                  <a:pos x="63" y="20"/>
                </a:cxn>
                <a:cxn ang="0">
                  <a:pos x="38" y="18"/>
                </a:cxn>
                <a:cxn ang="0">
                  <a:pos x="17" y="16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17" y="16"/>
                </a:cxn>
                <a:cxn ang="0">
                  <a:pos x="38" y="20"/>
                </a:cxn>
                <a:cxn ang="0">
                  <a:pos x="65" y="22"/>
                </a:cxn>
                <a:cxn ang="0">
                  <a:pos x="93" y="24"/>
                </a:cxn>
                <a:cxn ang="0">
                  <a:pos x="124" y="27"/>
                </a:cxn>
                <a:cxn ang="0">
                  <a:pos x="158" y="27"/>
                </a:cxn>
                <a:cxn ang="0">
                  <a:pos x="194" y="24"/>
                </a:cxn>
                <a:cxn ang="0">
                  <a:pos x="231" y="22"/>
                </a:cxn>
                <a:cxn ang="0">
                  <a:pos x="267" y="18"/>
                </a:cxn>
                <a:cxn ang="0">
                  <a:pos x="303" y="11"/>
                </a:cxn>
                <a:cxn ang="0">
                  <a:pos x="298" y="0"/>
                </a:cxn>
              </a:cxnLst>
              <a:rect l="0" t="0" r="r" b="b"/>
              <a:pathLst>
                <a:path w="304" h="28">
                  <a:moveTo>
                    <a:pt x="298" y="0"/>
                  </a:moveTo>
                  <a:lnTo>
                    <a:pt x="263" y="7"/>
                  </a:lnTo>
                  <a:lnTo>
                    <a:pt x="227" y="11"/>
                  </a:lnTo>
                  <a:lnTo>
                    <a:pt x="192" y="16"/>
                  </a:lnTo>
                  <a:lnTo>
                    <a:pt x="155" y="18"/>
                  </a:lnTo>
                  <a:lnTo>
                    <a:pt x="124" y="20"/>
                  </a:lnTo>
                  <a:lnTo>
                    <a:pt x="93" y="20"/>
                  </a:lnTo>
                  <a:lnTo>
                    <a:pt x="63" y="20"/>
                  </a:lnTo>
                  <a:lnTo>
                    <a:pt x="38" y="18"/>
                  </a:lnTo>
                  <a:lnTo>
                    <a:pt x="17" y="16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7" y="16"/>
                  </a:lnTo>
                  <a:lnTo>
                    <a:pt x="38" y="20"/>
                  </a:lnTo>
                  <a:lnTo>
                    <a:pt x="65" y="22"/>
                  </a:lnTo>
                  <a:lnTo>
                    <a:pt x="93" y="24"/>
                  </a:lnTo>
                  <a:lnTo>
                    <a:pt x="124" y="27"/>
                  </a:lnTo>
                  <a:lnTo>
                    <a:pt x="158" y="27"/>
                  </a:lnTo>
                  <a:lnTo>
                    <a:pt x="194" y="24"/>
                  </a:lnTo>
                  <a:lnTo>
                    <a:pt x="231" y="22"/>
                  </a:lnTo>
                  <a:lnTo>
                    <a:pt x="267" y="18"/>
                  </a:lnTo>
                  <a:lnTo>
                    <a:pt x="303" y="11"/>
                  </a:lnTo>
                  <a:lnTo>
                    <a:pt x="298" y="0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7" name="Freeform 257"/>
            <p:cNvSpPr>
              <a:spLocks/>
            </p:cNvSpPr>
            <p:nvPr/>
          </p:nvSpPr>
          <p:spPr bwMode="auto">
            <a:xfrm>
              <a:off x="2526" y="2669"/>
              <a:ext cx="177" cy="316"/>
            </a:xfrm>
            <a:custGeom>
              <a:avLst/>
              <a:gdLst/>
              <a:ahLst/>
              <a:cxnLst>
                <a:cxn ang="0">
                  <a:pos x="175" y="265"/>
                </a:cxn>
                <a:cxn ang="0">
                  <a:pos x="172" y="253"/>
                </a:cxn>
                <a:cxn ang="0">
                  <a:pos x="168" y="237"/>
                </a:cxn>
                <a:cxn ang="0">
                  <a:pos x="166" y="223"/>
                </a:cxn>
                <a:cxn ang="0">
                  <a:pos x="163" y="206"/>
                </a:cxn>
                <a:cxn ang="0">
                  <a:pos x="159" y="191"/>
                </a:cxn>
                <a:cxn ang="0">
                  <a:pos x="158" y="175"/>
                </a:cxn>
                <a:cxn ang="0">
                  <a:pos x="156" y="161"/>
                </a:cxn>
                <a:cxn ang="0">
                  <a:pos x="151" y="147"/>
                </a:cxn>
                <a:cxn ang="0">
                  <a:pos x="147" y="132"/>
                </a:cxn>
                <a:cxn ang="0">
                  <a:pos x="140" y="120"/>
                </a:cxn>
                <a:cxn ang="0">
                  <a:pos x="140" y="120"/>
                </a:cxn>
                <a:cxn ang="0">
                  <a:pos x="134" y="107"/>
                </a:cxn>
                <a:cxn ang="0">
                  <a:pos x="126" y="92"/>
                </a:cxn>
                <a:cxn ang="0">
                  <a:pos x="113" y="80"/>
                </a:cxn>
                <a:cxn ang="0">
                  <a:pos x="101" y="65"/>
                </a:cxn>
                <a:cxn ang="0">
                  <a:pos x="85" y="52"/>
                </a:cxn>
                <a:cxn ang="0">
                  <a:pos x="71" y="39"/>
                </a:cxn>
                <a:cxn ang="0">
                  <a:pos x="52" y="27"/>
                </a:cxn>
                <a:cxn ang="0">
                  <a:pos x="35" y="16"/>
                </a:cxn>
                <a:cxn ang="0">
                  <a:pos x="18" y="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6"/>
                </a:cxn>
                <a:cxn ang="0">
                  <a:pos x="2" y="25"/>
                </a:cxn>
                <a:cxn ang="0">
                  <a:pos x="2" y="37"/>
                </a:cxn>
                <a:cxn ang="0">
                  <a:pos x="4" y="50"/>
                </a:cxn>
                <a:cxn ang="0">
                  <a:pos x="4" y="62"/>
                </a:cxn>
                <a:cxn ang="0">
                  <a:pos x="6" y="76"/>
                </a:cxn>
                <a:cxn ang="0">
                  <a:pos x="6" y="85"/>
                </a:cxn>
                <a:cxn ang="0">
                  <a:pos x="8" y="96"/>
                </a:cxn>
                <a:cxn ang="0">
                  <a:pos x="8" y="96"/>
                </a:cxn>
                <a:cxn ang="0">
                  <a:pos x="8" y="109"/>
                </a:cxn>
                <a:cxn ang="0">
                  <a:pos x="9" y="120"/>
                </a:cxn>
                <a:cxn ang="0">
                  <a:pos x="14" y="132"/>
                </a:cxn>
                <a:cxn ang="0">
                  <a:pos x="16" y="147"/>
                </a:cxn>
                <a:cxn ang="0">
                  <a:pos x="20" y="159"/>
                </a:cxn>
                <a:cxn ang="0">
                  <a:pos x="25" y="172"/>
                </a:cxn>
                <a:cxn ang="0">
                  <a:pos x="31" y="185"/>
                </a:cxn>
                <a:cxn ang="0">
                  <a:pos x="35" y="198"/>
                </a:cxn>
                <a:cxn ang="0">
                  <a:pos x="41" y="208"/>
                </a:cxn>
                <a:cxn ang="0">
                  <a:pos x="48" y="217"/>
                </a:cxn>
                <a:cxn ang="0">
                  <a:pos x="48" y="217"/>
                </a:cxn>
                <a:cxn ang="0">
                  <a:pos x="57" y="225"/>
                </a:cxn>
                <a:cxn ang="0">
                  <a:pos x="64" y="235"/>
                </a:cxn>
                <a:cxn ang="0">
                  <a:pos x="75" y="246"/>
                </a:cxn>
                <a:cxn ang="0">
                  <a:pos x="88" y="256"/>
                </a:cxn>
                <a:cxn ang="0">
                  <a:pos x="101" y="267"/>
                </a:cxn>
                <a:cxn ang="0">
                  <a:pos x="113" y="278"/>
                </a:cxn>
                <a:cxn ang="0">
                  <a:pos x="128" y="290"/>
                </a:cxn>
                <a:cxn ang="0">
                  <a:pos x="140" y="299"/>
                </a:cxn>
                <a:cxn ang="0">
                  <a:pos x="156" y="307"/>
                </a:cxn>
                <a:cxn ang="0">
                  <a:pos x="168" y="314"/>
                </a:cxn>
                <a:cxn ang="0">
                  <a:pos x="175" y="265"/>
                </a:cxn>
              </a:cxnLst>
              <a:rect l="0" t="0" r="r" b="b"/>
              <a:pathLst>
                <a:path w="176" h="315">
                  <a:moveTo>
                    <a:pt x="175" y="265"/>
                  </a:moveTo>
                  <a:lnTo>
                    <a:pt x="172" y="253"/>
                  </a:lnTo>
                  <a:lnTo>
                    <a:pt x="168" y="237"/>
                  </a:lnTo>
                  <a:lnTo>
                    <a:pt x="166" y="223"/>
                  </a:lnTo>
                  <a:lnTo>
                    <a:pt x="163" y="206"/>
                  </a:lnTo>
                  <a:lnTo>
                    <a:pt x="159" y="191"/>
                  </a:lnTo>
                  <a:lnTo>
                    <a:pt x="158" y="175"/>
                  </a:lnTo>
                  <a:lnTo>
                    <a:pt x="156" y="161"/>
                  </a:lnTo>
                  <a:lnTo>
                    <a:pt x="151" y="147"/>
                  </a:lnTo>
                  <a:lnTo>
                    <a:pt x="147" y="132"/>
                  </a:lnTo>
                  <a:lnTo>
                    <a:pt x="140" y="120"/>
                  </a:lnTo>
                  <a:lnTo>
                    <a:pt x="140" y="120"/>
                  </a:lnTo>
                  <a:lnTo>
                    <a:pt x="134" y="107"/>
                  </a:lnTo>
                  <a:lnTo>
                    <a:pt x="126" y="92"/>
                  </a:lnTo>
                  <a:lnTo>
                    <a:pt x="113" y="80"/>
                  </a:lnTo>
                  <a:lnTo>
                    <a:pt x="101" y="65"/>
                  </a:lnTo>
                  <a:lnTo>
                    <a:pt x="85" y="52"/>
                  </a:lnTo>
                  <a:lnTo>
                    <a:pt x="71" y="39"/>
                  </a:lnTo>
                  <a:lnTo>
                    <a:pt x="52" y="27"/>
                  </a:lnTo>
                  <a:lnTo>
                    <a:pt x="35" y="16"/>
                  </a:lnTo>
                  <a:lnTo>
                    <a:pt x="18" y="8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6"/>
                  </a:lnTo>
                  <a:lnTo>
                    <a:pt x="2" y="25"/>
                  </a:lnTo>
                  <a:lnTo>
                    <a:pt x="2" y="37"/>
                  </a:lnTo>
                  <a:lnTo>
                    <a:pt x="4" y="50"/>
                  </a:lnTo>
                  <a:lnTo>
                    <a:pt x="4" y="62"/>
                  </a:lnTo>
                  <a:lnTo>
                    <a:pt x="6" y="76"/>
                  </a:lnTo>
                  <a:lnTo>
                    <a:pt x="6" y="85"/>
                  </a:lnTo>
                  <a:lnTo>
                    <a:pt x="8" y="96"/>
                  </a:lnTo>
                  <a:lnTo>
                    <a:pt x="8" y="96"/>
                  </a:lnTo>
                  <a:lnTo>
                    <a:pt x="8" y="109"/>
                  </a:lnTo>
                  <a:lnTo>
                    <a:pt x="9" y="120"/>
                  </a:lnTo>
                  <a:lnTo>
                    <a:pt x="14" y="132"/>
                  </a:lnTo>
                  <a:lnTo>
                    <a:pt x="16" y="147"/>
                  </a:lnTo>
                  <a:lnTo>
                    <a:pt x="20" y="159"/>
                  </a:lnTo>
                  <a:lnTo>
                    <a:pt x="25" y="172"/>
                  </a:lnTo>
                  <a:lnTo>
                    <a:pt x="31" y="185"/>
                  </a:lnTo>
                  <a:lnTo>
                    <a:pt x="35" y="198"/>
                  </a:lnTo>
                  <a:lnTo>
                    <a:pt x="41" y="208"/>
                  </a:lnTo>
                  <a:lnTo>
                    <a:pt x="48" y="217"/>
                  </a:lnTo>
                  <a:lnTo>
                    <a:pt x="48" y="217"/>
                  </a:lnTo>
                  <a:lnTo>
                    <a:pt x="57" y="225"/>
                  </a:lnTo>
                  <a:lnTo>
                    <a:pt x="64" y="235"/>
                  </a:lnTo>
                  <a:lnTo>
                    <a:pt x="75" y="246"/>
                  </a:lnTo>
                  <a:lnTo>
                    <a:pt x="88" y="256"/>
                  </a:lnTo>
                  <a:lnTo>
                    <a:pt x="101" y="267"/>
                  </a:lnTo>
                  <a:lnTo>
                    <a:pt x="113" y="278"/>
                  </a:lnTo>
                  <a:lnTo>
                    <a:pt x="128" y="290"/>
                  </a:lnTo>
                  <a:lnTo>
                    <a:pt x="140" y="299"/>
                  </a:lnTo>
                  <a:lnTo>
                    <a:pt x="156" y="307"/>
                  </a:lnTo>
                  <a:lnTo>
                    <a:pt x="168" y="314"/>
                  </a:lnTo>
                  <a:lnTo>
                    <a:pt x="175" y="265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8" name="Freeform 258"/>
            <p:cNvSpPr>
              <a:spLocks/>
            </p:cNvSpPr>
            <p:nvPr/>
          </p:nvSpPr>
          <p:spPr bwMode="auto">
            <a:xfrm>
              <a:off x="2526" y="2669"/>
              <a:ext cx="177" cy="316"/>
            </a:xfrm>
            <a:custGeom>
              <a:avLst/>
              <a:gdLst/>
              <a:ahLst/>
              <a:cxnLst>
                <a:cxn ang="0">
                  <a:pos x="175" y="265"/>
                </a:cxn>
                <a:cxn ang="0">
                  <a:pos x="172" y="253"/>
                </a:cxn>
                <a:cxn ang="0">
                  <a:pos x="168" y="237"/>
                </a:cxn>
                <a:cxn ang="0">
                  <a:pos x="166" y="223"/>
                </a:cxn>
                <a:cxn ang="0">
                  <a:pos x="163" y="206"/>
                </a:cxn>
                <a:cxn ang="0">
                  <a:pos x="159" y="191"/>
                </a:cxn>
                <a:cxn ang="0">
                  <a:pos x="158" y="175"/>
                </a:cxn>
                <a:cxn ang="0">
                  <a:pos x="156" y="161"/>
                </a:cxn>
                <a:cxn ang="0">
                  <a:pos x="151" y="147"/>
                </a:cxn>
                <a:cxn ang="0">
                  <a:pos x="147" y="132"/>
                </a:cxn>
                <a:cxn ang="0">
                  <a:pos x="140" y="120"/>
                </a:cxn>
                <a:cxn ang="0">
                  <a:pos x="140" y="120"/>
                </a:cxn>
                <a:cxn ang="0">
                  <a:pos x="134" y="107"/>
                </a:cxn>
                <a:cxn ang="0">
                  <a:pos x="126" y="92"/>
                </a:cxn>
                <a:cxn ang="0">
                  <a:pos x="113" y="80"/>
                </a:cxn>
                <a:cxn ang="0">
                  <a:pos x="101" y="65"/>
                </a:cxn>
                <a:cxn ang="0">
                  <a:pos x="85" y="52"/>
                </a:cxn>
                <a:cxn ang="0">
                  <a:pos x="71" y="39"/>
                </a:cxn>
                <a:cxn ang="0">
                  <a:pos x="52" y="27"/>
                </a:cxn>
                <a:cxn ang="0">
                  <a:pos x="35" y="16"/>
                </a:cxn>
                <a:cxn ang="0">
                  <a:pos x="18" y="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6"/>
                </a:cxn>
                <a:cxn ang="0">
                  <a:pos x="2" y="25"/>
                </a:cxn>
                <a:cxn ang="0">
                  <a:pos x="2" y="37"/>
                </a:cxn>
                <a:cxn ang="0">
                  <a:pos x="4" y="50"/>
                </a:cxn>
                <a:cxn ang="0">
                  <a:pos x="4" y="62"/>
                </a:cxn>
                <a:cxn ang="0">
                  <a:pos x="6" y="76"/>
                </a:cxn>
                <a:cxn ang="0">
                  <a:pos x="6" y="85"/>
                </a:cxn>
                <a:cxn ang="0">
                  <a:pos x="8" y="96"/>
                </a:cxn>
                <a:cxn ang="0">
                  <a:pos x="8" y="96"/>
                </a:cxn>
                <a:cxn ang="0">
                  <a:pos x="8" y="109"/>
                </a:cxn>
                <a:cxn ang="0">
                  <a:pos x="9" y="120"/>
                </a:cxn>
                <a:cxn ang="0">
                  <a:pos x="14" y="132"/>
                </a:cxn>
                <a:cxn ang="0">
                  <a:pos x="16" y="147"/>
                </a:cxn>
                <a:cxn ang="0">
                  <a:pos x="20" y="159"/>
                </a:cxn>
                <a:cxn ang="0">
                  <a:pos x="25" y="172"/>
                </a:cxn>
                <a:cxn ang="0">
                  <a:pos x="31" y="185"/>
                </a:cxn>
                <a:cxn ang="0">
                  <a:pos x="35" y="198"/>
                </a:cxn>
                <a:cxn ang="0">
                  <a:pos x="41" y="208"/>
                </a:cxn>
                <a:cxn ang="0">
                  <a:pos x="48" y="217"/>
                </a:cxn>
                <a:cxn ang="0">
                  <a:pos x="48" y="217"/>
                </a:cxn>
                <a:cxn ang="0">
                  <a:pos x="57" y="225"/>
                </a:cxn>
                <a:cxn ang="0">
                  <a:pos x="64" y="235"/>
                </a:cxn>
                <a:cxn ang="0">
                  <a:pos x="75" y="246"/>
                </a:cxn>
                <a:cxn ang="0">
                  <a:pos x="88" y="256"/>
                </a:cxn>
                <a:cxn ang="0">
                  <a:pos x="101" y="267"/>
                </a:cxn>
                <a:cxn ang="0">
                  <a:pos x="113" y="278"/>
                </a:cxn>
                <a:cxn ang="0">
                  <a:pos x="128" y="290"/>
                </a:cxn>
                <a:cxn ang="0">
                  <a:pos x="140" y="299"/>
                </a:cxn>
                <a:cxn ang="0">
                  <a:pos x="156" y="307"/>
                </a:cxn>
                <a:cxn ang="0">
                  <a:pos x="168" y="314"/>
                </a:cxn>
              </a:cxnLst>
              <a:rect l="0" t="0" r="r" b="b"/>
              <a:pathLst>
                <a:path w="176" h="315">
                  <a:moveTo>
                    <a:pt x="175" y="265"/>
                  </a:moveTo>
                  <a:lnTo>
                    <a:pt x="172" y="253"/>
                  </a:lnTo>
                  <a:lnTo>
                    <a:pt x="168" y="237"/>
                  </a:lnTo>
                  <a:lnTo>
                    <a:pt x="166" y="223"/>
                  </a:lnTo>
                  <a:lnTo>
                    <a:pt x="163" y="206"/>
                  </a:lnTo>
                  <a:lnTo>
                    <a:pt x="159" y="191"/>
                  </a:lnTo>
                  <a:lnTo>
                    <a:pt x="158" y="175"/>
                  </a:lnTo>
                  <a:lnTo>
                    <a:pt x="156" y="161"/>
                  </a:lnTo>
                  <a:lnTo>
                    <a:pt x="151" y="147"/>
                  </a:lnTo>
                  <a:lnTo>
                    <a:pt x="147" y="132"/>
                  </a:lnTo>
                  <a:lnTo>
                    <a:pt x="140" y="120"/>
                  </a:lnTo>
                  <a:lnTo>
                    <a:pt x="140" y="120"/>
                  </a:lnTo>
                  <a:lnTo>
                    <a:pt x="134" y="107"/>
                  </a:lnTo>
                  <a:lnTo>
                    <a:pt x="126" y="92"/>
                  </a:lnTo>
                  <a:lnTo>
                    <a:pt x="113" y="80"/>
                  </a:lnTo>
                  <a:lnTo>
                    <a:pt x="101" y="65"/>
                  </a:lnTo>
                  <a:lnTo>
                    <a:pt x="85" y="52"/>
                  </a:lnTo>
                  <a:lnTo>
                    <a:pt x="71" y="39"/>
                  </a:lnTo>
                  <a:lnTo>
                    <a:pt x="52" y="27"/>
                  </a:lnTo>
                  <a:lnTo>
                    <a:pt x="35" y="16"/>
                  </a:lnTo>
                  <a:lnTo>
                    <a:pt x="18" y="8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6"/>
                  </a:lnTo>
                  <a:lnTo>
                    <a:pt x="2" y="25"/>
                  </a:lnTo>
                  <a:lnTo>
                    <a:pt x="2" y="37"/>
                  </a:lnTo>
                  <a:lnTo>
                    <a:pt x="4" y="50"/>
                  </a:lnTo>
                  <a:lnTo>
                    <a:pt x="4" y="62"/>
                  </a:lnTo>
                  <a:lnTo>
                    <a:pt x="6" y="76"/>
                  </a:lnTo>
                  <a:lnTo>
                    <a:pt x="6" y="85"/>
                  </a:lnTo>
                  <a:lnTo>
                    <a:pt x="8" y="96"/>
                  </a:lnTo>
                  <a:lnTo>
                    <a:pt x="8" y="96"/>
                  </a:lnTo>
                  <a:lnTo>
                    <a:pt x="8" y="109"/>
                  </a:lnTo>
                  <a:lnTo>
                    <a:pt x="9" y="120"/>
                  </a:lnTo>
                  <a:lnTo>
                    <a:pt x="14" y="132"/>
                  </a:lnTo>
                  <a:lnTo>
                    <a:pt x="16" y="147"/>
                  </a:lnTo>
                  <a:lnTo>
                    <a:pt x="20" y="159"/>
                  </a:lnTo>
                  <a:lnTo>
                    <a:pt x="25" y="172"/>
                  </a:lnTo>
                  <a:lnTo>
                    <a:pt x="31" y="185"/>
                  </a:lnTo>
                  <a:lnTo>
                    <a:pt x="35" y="198"/>
                  </a:lnTo>
                  <a:lnTo>
                    <a:pt x="41" y="208"/>
                  </a:lnTo>
                  <a:lnTo>
                    <a:pt x="48" y="217"/>
                  </a:lnTo>
                  <a:lnTo>
                    <a:pt x="48" y="217"/>
                  </a:lnTo>
                  <a:lnTo>
                    <a:pt x="57" y="225"/>
                  </a:lnTo>
                  <a:lnTo>
                    <a:pt x="64" y="235"/>
                  </a:lnTo>
                  <a:lnTo>
                    <a:pt x="75" y="246"/>
                  </a:lnTo>
                  <a:lnTo>
                    <a:pt x="88" y="256"/>
                  </a:lnTo>
                  <a:lnTo>
                    <a:pt x="101" y="267"/>
                  </a:lnTo>
                  <a:lnTo>
                    <a:pt x="113" y="278"/>
                  </a:lnTo>
                  <a:lnTo>
                    <a:pt x="128" y="290"/>
                  </a:lnTo>
                  <a:lnTo>
                    <a:pt x="140" y="299"/>
                  </a:lnTo>
                  <a:lnTo>
                    <a:pt x="156" y="307"/>
                  </a:lnTo>
                  <a:lnTo>
                    <a:pt x="168" y="314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9" name="Freeform 259"/>
            <p:cNvSpPr>
              <a:spLocks/>
            </p:cNvSpPr>
            <p:nvPr/>
          </p:nvSpPr>
          <p:spPr bwMode="auto">
            <a:xfrm>
              <a:off x="2579" y="2732"/>
              <a:ext cx="120" cy="201"/>
            </a:xfrm>
            <a:custGeom>
              <a:avLst/>
              <a:gdLst/>
              <a:ahLst/>
              <a:cxnLst>
                <a:cxn ang="0">
                  <a:pos x="108" y="203"/>
                </a:cxn>
                <a:cxn ang="0">
                  <a:pos x="101" y="195"/>
                </a:cxn>
                <a:cxn ang="0">
                  <a:pos x="92" y="186"/>
                </a:cxn>
                <a:cxn ang="0">
                  <a:pos x="83" y="176"/>
                </a:cxn>
                <a:cxn ang="0">
                  <a:pos x="75" y="165"/>
                </a:cxn>
                <a:cxn ang="0">
                  <a:pos x="67" y="154"/>
                </a:cxn>
                <a:cxn ang="0">
                  <a:pos x="60" y="147"/>
                </a:cxn>
                <a:cxn ang="0">
                  <a:pos x="52" y="136"/>
                </a:cxn>
                <a:cxn ang="0">
                  <a:pos x="46" y="126"/>
                </a:cxn>
                <a:cxn ang="0">
                  <a:pos x="39" y="117"/>
                </a:cxn>
                <a:cxn ang="0">
                  <a:pos x="35" y="110"/>
                </a:cxn>
                <a:cxn ang="0">
                  <a:pos x="35" y="110"/>
                </a:cxn>
                <a:cxn ang="0">
                  <a:pos x="31" y="103"/>
                </a:cxn>
                <a:cxn ang="0">
                  <a:pos x="27" y="94"/>
                </a:cxn>
                <a:cxn ang="0">
                  <a:pos x="23" y="85"/>
                </a:cxn>
                <a:cxn ang="0">
                  <a:pos x="20" y="73"/>
                </a:cxn>
                <a:cxn ang="0">
                  <a:pos x="16" y="62"/>
                </a:cxn>
                <a:cxn ang="0">
                  <a:pos x="12" y="50"/>
                </a:cxn>
                <a:cxn ang="0">
                  <a:pos x="9" y="37"/>
                </a:cxn>
                <a:cxn ang="0">
                  <a:pos x="6" y="25"/>
                </a:cxn>
                <a:cxn ang="0">
                  <a:pos x="2" y="1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12"/>
                </a:cxn>
                <a:cxn ang="0">
                  <a:pos x="6" y="25"/>
                </a:cxn>
                <a:cxn ang="0">
                  <a:pos x="12" y="37"/>
                </a:cxn>
                <a:cxn ang="0">
                  <a:pos x="16" y="50"/>
                </a:cxn>
                <a:cxn ang="0">
                  <a:pos x="20" y="62"/>
                </a:cxn>
                <a:cxn ang="0">
                  <a:pos x="27" y="73"/>
                </a:cxn>
                <a:cxn ang="0">
                  <a:pos x="31" y="85"/>
                </a:cxn>
                <a:cxn ang="0">
                  <a:pos x="37" y="94"/>
                </a:cxn>
                <a:cxn ang="0">
                  <a:pos x="41" y="103"/>
                </a:cxn>
                <a:cxn ang="0">
                  <a:pos x="46" y="110"/>
                </a:cxn>
                <a:cxn ang="0">
                  <a:pos x="46" y="110"/>
                </a:cxn>
                <a:cxn ang="0">
                  <a:pos x="50" y="117"/>
                </a:cxn>
                <a:cxn ang="0">
                  <a:pos x="57" y="126"/>
                </a:cxn>
                <a:cxn ang="0">
                  <a:pos x="62" y="136"/>
                </a:cxn>
                <a:cxn ang="0">
                  <a:pos x="71" y="147"/>
                </a:cxn>
                <a:cxn ang="0">
                  <a:pos x="80" y="154"/>
                </a:cxn>
                <a:cxn ang="0">
                  <a:pos x="88" y="165"/>
                </a:cxn>
                <a:cxn ang="0">
                  <a:pos x="96" y="176"/>
                </a:cxn>
                <a:cxn ang="0">
                  <a:pos x="105" y="186"/>
                </a:cxn>
                <a:cxn ang="0">
                  <a:pos x="113" y="195"/>
                </a:cxn>
                <a:cxn ang="0">
                  <a:pos x="120" y="203"/>
                </a:cxn>
                <a:cxn ang="0">
                  <a:pos x="108" y="203"/>
                </a:cxn>
              </a:cxnLst>
              <a:rect l="0" t="0" r="r" b="b"/>
              <a:pathLst>
                <a:path w="121" h="204">
                  <a:moveTo>
                    <a:pt x="108" y="203"/>
                  </a:moveTo>
                  <a:lnTo>
                    <a:pt x="101" y="195"/>
                  </a:lnTo>
                  <a:lnTo>
                    <a:pt x="92" y="186"/>
                  </a:lnTo>
                  <a:lnTo>
                    <a:pt x="83" y="176"/>
                  </a:lnTo>
                  <a:lnTo>
                    <a:pt x="75" y="165"/>
                  </a:lnTo>
                  <a:lnTo>
                    <a:pt x="67" y="154"/>
                  </a:lnTo>
                  <a:lnTo>
                    <a:pt x="60" y="147"/>
                  </a:lnTo>
                  <a:lnTo>
                    <a:pt x="52" y="136"/>
                  </a:lnTo>
                  <a:lnTo>
                    <a:pt x="46" y="126"/>
                  </a:lnTo>
                  <a:lnTo>
                    <a:pt x="39" y="117"/>
                  </a:lnTo>
                  <a:lnTo>
                    <a:pt x="35" y="110"/>
                  </a:lnTo>
                  <a:lnTo>
                    <a:pt x="35" y="110"/>
                  </a:lnTo>
                  <a:lnTo>
                    <a:pt x="31" y="103"/>
                  </a:lnTo>
                  <a:lnTo>
                    <a:pt x="27" y="94"/>
                  </a:lnTo>
                  <a:lnTo>
                    <a:pt x="23" y="85"/>
                  </a:lnTo>
                  <a:lnTo>
                    <a:pt x="20" y="73"/>
                  </a:lnTo>
                  <a:lnTo>
                    <a:pt x="16" y="62"/>
                  </a:lnTo>
                  <a:lnTo>
                    <a:pt x="12" y="50"/>
                  </a:lnTo>
                  <a:lnTo>
                    <a:pt x="9" y="37"/>
                  </a:lnTo>
                  <a:lnTo>
                    <a:pt x="6" y="25"/>
                  </a:lnTo>
                  <a:lnTo>
                    <a:pt x="2" y="12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12"/>
                  </a:lnTo>
                  <a:lnTo>
                    <a:pt x="6" y="25"/>
                  </a:lnTo>
                  <a:lnTo>
                    <a:pt x="12" y="37"/>
                  </a:lnTo>
                  <a:lnTo>
                    <a:pt x="16" y="50"/>
                  </a:lnTo>
                  <a:lnTo>
                    <a:pt x="20" y="62"/>
                  </a:lnTo>
                  <a:lnTo>
                    <a:pt x="27" y="73"/>
                  </a:lnTo>
                  <a:lnTo>
                    <a:pt x="31" y="85"/>
                  </a:lnTo>
                  <a:lnTo>
                    <a:pt x="37" y="94"/>
                  </a:lnTo>
                  <a:lnTo>
                    <a:pt x="41" y="103"/>
                  </a:lnTo>
                  <a:lnTo>
                    <a:pt x="46" y="110"/>
                  </a:lnTo>
                  <a:lnTo>
                    <a:pt x="46" y="110"/>
                  </a:lnTo>
                  <a:lnTo>
                    <a:pt x="50" y="117"/>
                  </a:lnTo>
                  <a:lnTo>
                    <a:pt x="57" y="126"/>
                  </a:lnTo>
                  <a:lnTo>
                    <a:pt x="62" y="136"/>
                  </a:lnTo>
                  <a:lnTo>
                    <a:pt x="71" y="147"/>
                  </a:lnTo>
                  <a:lnTo>
                    <a:pt x="80" y="154"/>
                  </a:lnTo>
                  <a:lnTo>
                    <a:pt x="88" y="165"/>
                  </a:lnTo>
                  <a:lnTo>
                    <a:pt x="96" y="176"/>
                  </a:lnTo>
                  <a:lnTo>
                    <a:pt x="105" y="186"/>
                  </a:lnTo>
                  <a:lnTo>
                    <a:pt x="113" y="195"/>
                  </a:lnTo>
                  <a:lnTo>
                    <a:pt x="120" y="203"/>
                  </a:lnTo>
                  <a:lnTo>
                    <a:pt x="108" y="203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0" name="Freeform 260"/>
            <p:cNvSpPr>
              <a:spLocks/>
            </p:cNvSpPr>
            <p:nvPr/>
          </p:nvSpPr>
          <p:spPr bwMode="auto">
            <a:xfrm>
              <a:off x="2895" y="3014"/>
              <a:ext cx="241" cy="226"/>
            </a:xfrm>
            <a:custGeom>
              <a:avLst/>
              <a:gdLst/>
              <a:ahLst/>
              <a:cxnLst>
                <a:cxn ang="0">
                  <a:pos x="44" y="4"/>
                </a:cxn>
                <a:cxn ang="0">
                  <a:pos x="67" y="7"/>
                </a:cxn>
                <a:cxn ang="0">
                  <a:pos x="94" y="16"/>
                </a:cxn>
                <a:cxn ang="0">
                  <a:pos x="117" y="29"/>
                </a:cxn>
                <a:cxn ang="0">
                  <a:pos x="134" y="46"/>
                </a:cxn>
                <a:cxn ang="0">
                  <a:pos x="141" y="57"/>
                </a:cxn>
                <a:cxn ang="0">
                  <a:pos x="147" y="77"/>
                </a:cxn>
                <a:cxn ang="0">
                  <a:pos x="153" y="98"/>
                </a:cxn>
                <a:cxn ang="0">
                  <a:pos x="155" y="117"/>
                </a:cxn>
                <a:cxn ang="0">
                  <a:pos x="161" y="129"/>
                </a:cxn>
                <a:cxn ang="0">
                  <a:pos x="170" y="138"/>
                </a:cxn>
                <a:cxn ang="0">
                  <a:pos x="177" y="140"/>
                </a:cxn>
                <a:cxn ang="0">
                  <a:pos x="191" y="144"/>
                </a:cxn>
                <a:cxn ang="0">
                  <a:pos x="206" y="144"/>
                </a:cxn>
                <a:cxn ang="0">
                  <a:pos x="221" y="144"/>
                </a:cxn>
                <a:cxn ang="0">
                  <a:pos x="233" y="144"/>
                </a:cxn>
                <a:cxn ang="0">
                  <a:pos x="238" y="142"/>
                </a:cxn>
                <a:cxn ang="0">
                  <a:pos x="229" y="153"/>
                </a:cxn>
                <a:cxn ang="0">
                  <a:pos x="217" y="174"/>
                </a:cxn>
                <a:cxn ang="0">
                  <a:pos x="212" y="182"/>
                </a:cxn>
                <a:cxn ang="0">
                  <a:pos x="206" y="201"/>
                </a:cxn>
                <a:cxn ang="0">
                  <a:pos x="203" y="216"/>
                </a:cxn>
                <a:cxn ang="0">
                  <a:pos x="203" y="222"/>
                </a:cxn>
                <a:cxn ang="0">
                  <a:pos x="198" y="225"/>
                </a:cxn>
                <a:cxn ang="0">
                  <a:pos x="182" y="225"/>
                </a:cxn>
                <a:cxn ang="0">
                  <a:pos x="161" y="222"/>
                </a:cxn>
                <a:cxn ang="0">
                  <a:pos x="136" y="222"/>
                </a:cxn>
                <a:cxn ang="0">
                  <a:pos x="115" y="216"/>
                </a:cxn>
                <a:cxn ang="0">
                  <a:pos x="104" y="211"/>
                </a:cxn>
                <a:cxn ang="0">
                  <a:pos x="88" y="201"/>
                </a:cxn>
                <a:cxn ang="0">
                  <a:pos x="77" y="188"/>
                </a:cxn>
                <a:cxn ang="0">
                  <a:pos x="71" y="172"/>
                </a:cxn>
                <a:cxn ang="0">
                  <a:pos x="67" y="151"/>
                </a:cxn>
                <a:cxn ang="0">
                  <a:pos x="67" y="142"/>
                </a:cxn>
                <a:cxn ang="0">
                  <a:pos x="65" y="121"/>
                </a:cxn>
                <a:cxn ang="0">
                  <a:pos x="62" y="98"/>
                </a:cxn>
                <a:cxn ang="0">
                  <a:pos x="58" y="80"/>
                </a:cxn>
                <a:cxn ang="0">
                  <a:pos x="51" y="62"/>
                </a:cxn>
                <a:cxn ang="0">
                  <a:pos x="39" y="52"/>
                </a:cxn>
                <a:cxn ang="0">
                  <a:pos x="26" y="46"/>
                </a:cxn>
                <a:cxn ang="0">
                  <a:pos x="7" y="27"/>
                </a:cxn>
                <a:cxn ang="0">
                  <a:pos x="0" y="18"/>
                </a:cxn>
              </a:cxnLst>
              <a:rect l="0" t="0" r="r" b="b"/>
              <a:pathLst>
                <a:path w="239" h="226">
                  <a:moveTo>
                    <a:pt x="33" y="0"/>
                  </a:moveTo>
                  <a:lnTo>
                    <a:pt x="44" y="4"/>
                  </a:lnTo>
                  <a:lnTo>
                    <a:pt x="53" y="6"/>
                  </a:lnTo>
                  <a:lnTo>
                    <a:pt x="67" y="7"/>
                  </a:lnTo>
                  <a:lnTo>
                    <a:pt x="79" y="12"/>
                  </a:lnTo>
                  <a:lnTo>
                    <a:pt x="94" y="16"/>
                  </a:lnTo>
                  <a:lnTo>
                    <a:pt x="104" y="23"/>
                  </a:lnTo>
                  <a:lnTo>
                    <a:pt x="117" y="29"/>
                  </a:lnTo>
                  <a:lnTo>
                    <a:pt x="127" y="37"/>
                  </a:lnTo>
                  <a:lnTo>
                    <a:pt x="134" y="46"/>
                  </a:lnTo>
                  <a:lnTo>
                    <a:pt x="141" y="57"/>
                  </a:lnTo>
                  <a:lnTo>
                    <a:pt x="141" y="57"/>
                  </a:lnTo>
                  <a:lnTo>
                    <a:pt x="145" y="69"/>
                  </a:lnTo>
                  <a:lnTo>
                    <a:pt x="147" y="77"/>
                  </a:lnTo>
                  <a:lnTo>
                    <a:pt x="149" y="90"/>
                  </a:lnTo>
                  <a:lnTo>
                    <a:pt x="153" y="98"/>
                  </a:lnTo>
                  <a:lnTo>
                    <a:pt x="153" y="108"/>
                  </a:lnTo>
                  <a:lnTo>
                    <a:pt x="155" y="117"/>
                  </a:lnTo>
                  <a:lnTo>
                    <a:pt x="157" y="124"/>
                  </a:lnTo>
                  <a:lnTo>
                    <a:pt x="161" y="129"/>
                  </a:lnTo>
                  <a:lnTo>
                    <a:pt x="166" y="136"/>
                  </a:lnTo>
                  <a:lnTo>
                    <a:pt x="170" y="138"/>
                  </a:lnTo>
                  <a:lnTo>
                    <a:pt x="170" y="138"/>
                  </a:lnTo>
                  <a:lnTo>
                    <a:pt x="177" y="140"/>
                  </a:lnTo>
                  <a:lnTo>
                    <a:pt x="182" y="142"/>
                  </a:lnTo>
                  <a:lnTo>
                    <a:pt x="191" y="144"/>
                  </a:lnTo>
                  <a:lnTo>
                    <a:pt x="198" y="144"/>
                  </a:lnTo>
                  <a:lnTo>
                    <a:pt x="206" y="144"/>
                  </a:lnTo>
                  <a:lnTo>
                    <a:pt x="212" y="144"/>
                  </a:lnTo>
                  <a:lnTo>
                    <a:pt x="221" y="144"/>
                  </a:lnTo>
                  <a:lnTo>
                    <a:pt x="226" y="144"/>
                  </a:lnTo>
                  <a:lnTo>
                    <a:pt x="233" y="144"/>
                  </a:lnTo>
                  <a:lnTo>
                    <a:pt x="238" y="142"/>
                  </a:lnTo>
                  <a:lnTo>
                    <a:pt x="238" y="142"/>
                  </a:lnTo>
                  <a:lnTo>
                    <a:pt x="235" y="144"/>
                  </a:lnTo>
                  <a:lnTo>
                    <a:pt x="229" y="153"/>
                  </a:lnTo>
                  <a:lnTo>
                    <a:pt x="223" y="163"/>
                  </a:lnTo>
                  <a:lnTo>
                    <a:pt x="217" y="174"/>
                  </a:lnTo>
                  <a:lnTo>
                    <a:pt x="212" y="182"/>
                  </a:lnTo>
                  <a:lnTo>
                    <a:pt x="212" y="182"/>
                  </a:lnTo>
                  <a:lnTo>
                    <a:pt x="208" y="193"/>
                  </a:lnTo>
                  <a:lnTo>
                    <a:pt x="206" y="201"/>
                  </a:lnTo>
                  <a:lnTo>
                    <a:pt x="203" y="207"/>
                  </a:lnTo>
                  <a:lnTo>
                    <a:pt x="203" y="216"/>
                  </a:lnTo>
                  <a:lnTo>
                    <a:pt x="203" y="222"/>
                  </a:lnTo>
                  <a:lnTo>
                    <a:pt x="203" y="222"/>
                  </a:lnTo>
                  <a:lnTo>
                    <a:pt x="202" y="225"/>
                  </a:lnTo>
                  <a:lnTo>
                    <a:pt x="198" y="225"/>
                  </a:lnTo>
                  <a:lnTo>
                    <a:pt x="191" y="225"/>
                  </a:lnTo>
                  <a:lnTo>
                    <a:pt x="182" y="225"/>
                  </a:lnTo>
                  <a:lnTo>
                    <a:pt x="172" y="225"/>
                  </a:lnTo>
                  <a:lnTo>
                    <a:pt x="161" y="222"/>
                  </a:lnTo>
                  <a:lnTo>
                    <a:pt x="149" y="222"/>
                  </a:lnTo>
                  <a:lnTo>
                    <a:pt x="136" y="222"/>
                  </a:lnTo>
                  <a:lnTo>
                    <a:pt x="126" y="218"/>
                  </a:lnTo>
                  <a:lnTo>
                    <a:pt x="115" y="216"/>
                  </a:lnTo>
                  <a:lnTo>
                    <a:pt x="115" y="216"/>
                  </a:lnTo>
                  <a:lnTo>
                    <a:pt x="104" y="211"/>
                  </a:lnTo>
                  <a:lnTo>
                    <a:pt x="96" y="207"/>
                  </a:lnTo>
                  <a:lnTo>
                    <a:pt x="88" y="201"/>
                  </a:lnTo>
                  <a:lnTo>
                    <a:pt x="83" y="195"/>
                  </a:lnTo>
                  <a:lnTo>
                    <a:pt x="77" y="188"/>
                  </a:lnTo>
                  <a:lnTo>
                    <a:pt x="73" y="180"/>
                  </a:lnTo>
                  <a:lnTo>
                    <a:pt x="71" y="172"/>
                  </a:lnTo>
                  <a:lnTo>
                    <a:pt x="67" y="161"/>
                  </a:lnTo>
                  <a:lnTo>
                    <a:pt x="67" y="151"/>
                  </a:lnTo>
                  <a:lnTo>
                    <a:pt x="67" y="142"/>
                  </a:lnTo>
                  <a:lnTo>
                    <a:pt x="67" y="142"/>
                  </a:lnTo>
                  <a:lnTo>
                    <a:pt x="67" y="131"/>
                  </a:lnTo>
                  <a:lnTo>
                    <a:pt x="65" y="121"/>
                  </a:lnTo>
                  <a:lnTo>
                    <a:pt x="65" y="110"/>
                  </a:lnTo>
                  <a:lnTo>
                    <a:pt x="62" y="98"/>
                  </a:lnTo>
                  <a:lnTo>
                    <a:pt x="62" y="90"/>
                  </a:lnTo>
                  <a:lnTo>
                    <a:pt x="58" y="80"/>
                  </a:lnTo>
                  <a:lnTo>
                    <a:pt x="56" y="71"/>
                  </a:lnTo>
                  <a:lnTo>
                    <a:pt x="51" y="62"/>
                  </a:lnTo>
                  <a:lnTo>
                    <a:pt x="46" y="57"/>
                  </a:lnTo>
                  <a:lnTo>
                    <a:pt x="39" y="52"/>
                  </a:lnTo>
                  <a:lnTo>
                    <a:pt x="39" y="52"/>
                  </a:lnTo>
                  <a:lnTo>
                    <a:pt x="26" y="46"/>
                  </a:lnTo>
                  <a:lnTo>
                    <a:pt x="16" y="35"/>
                  </a:lnTo>
                  <a:lnTo>
                    <a:pt x="7" y="27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33" y="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1" name="Freeform 261"/>
            <p:cNvSpPr>
              <a:spLocks/>
            </p:cNvSpPr>
            <p:nvPr/>
          </p:nvSpPr>
          <p:spPr bwMode="auto">
            <a:xfrm>
              <a:off x="2895" y="3014"/>
              <a:ext cx="241" cy="226"/>
            </a:xfrm>
            <a:custGeom>
              <a:avLst/>
              <a:gdLst/>
              <a:ahLst/>
              <a:cxnLst>
                <a:cxn ang="0">
                  <a:pos x="44" y="4"/>
                </a:cxn>
                <a:cxn ang="0">
                  <a:pos x="67" y="7"/>
                </a:cxn>
                <a:cxn ang="0">
                  <a:pos x="94" y="16"/>
                </a:cxn>
                <a:cxn ang="0">
                  <a:pos x="117" y="29"/>
                </a:cxn>
                <a:cxn ang="0">
                  <a:pos x="134" y="46"/>
                </a:cxn>
                <a:cxn ang="0">
                  <a:pos x="141" y="57"/>
                </a:cxn>
                <a:cxn ang="0">
                  <a:pos x="147" y="77"/>
                </a:cxn>
                <a:cxn ang="0">
                  <a:pos x="153" y="98"/>
                </a:cxn>
                <a:cxn ang="0">
                  <a:pos x="155" y="117"/>
                </a:cxn>
                <a:cxn ang="0">
                  <a:pos x="161" y="129"/>
                </a:cxn>
                <a:cxn ang="0">
                  <a:pos x="170" y="138"/>
                </a:cxn>
                <a:cxn ang="0">
                  <a:pos x="177" y="140"/>
                </a:cxn>
                <a:cxn ang="0">
                  <a:pos x="191" y="144"/>
                </a:cxn>
                <a:cxn ang="0">
                  <a:pos x="206" y="144"/>
                </a:cxn>
                <a:cxn ang="0">
                  <a:pos x="221" y="144"/>
                </a:cxn>
                <a:cxn ang="0">
                  <a:pos x="233" y="144"/>
                </a:cxn>
                <a:cxn ang="0">
                  <a:pos x="238" y="142"/>
                </a:cxn>
                <a:cxn ang="0">
                  <a:pos x="229" y="153"/>
                </a:cxn>
                <a:cxn ang="0">
                  <a:pos x="217" y="174"/>
                </a:cxn>
                <a:cxn ang="0">
                  <a:pos x="212" y="182"/>
                </a:cxn>
                <a:cxn ang="0">
                  <a:pos x="206" y="201"/>
                </a:cxn>
                <a:cxn ang="0">
                  <a:pos x="203" y="216"/>
                </a:cxn>
                <a:cxn ang="0">
                  <a:pos x="203" y="222"/>
                </a:cxn>
                <a:cxn ang="0">
                  <a:pos x="198" y="225"/>
                </a:cxn>
                <a:cxn ang="0">
                  <a:pos x="182" y="225"/>
                </a:cxn>
                <a:cxn ang="0">
                  <a:pos x="161" y="222"/>
                </a:cxn>
                <a:cxn ang="0">
                  <a:pos x="136" y="222"/>
                </a:cxn>
                <a:cxn ang="0">
                  <a:pos x="115" y="216"/>
                </a:cxn>
                <a:cxn ang="0">
                  <a:pos x="104" y="211"/>
                </a:cxn>
                <a:cxn ang="0">
                  <a:pos x="88" y="201"/>
                </a:cxn>
                <a:cxn ang="0">
                  <a:pos x="77" y="188"/>
                </a:cxn>
                <a:cxn ang="0">
                  <a:pos x="71" y="172"/>
                </a:cxn>
                <a:cxn ang="0">
                  <a:pos x="67" y="151"/>
                </a:cxn>
                <a:cxn ang="0">
                  <a:pos x="67" y="142"/>
                </a:cxn>
                <a:cxn ang="0">
                  <a:pos x="65" y="121"/>
                </a:cxn>
                <a:cxn ang="0">
                  <a:pos x="62" y="98"/>
                </a:cxn>
                <a:cxn ang="0">
                  <a:pos x="58" y="80"/>
                </a:cxn>
                <a:cxn ang="0">
                  <a:pos x="51" y="62"/>
                </a:cxn>
                <a:cxn ang="0">
                  <a:pos x="39" y="52"/>
                </a:cxn>
                <a:cxn ang="0">
                  <a:pos x="26" y="46"/>
                </a:cxn>
                <a:cxn ang="0">
                  <a:pos x="7" y="27"/>
                </a:cxn>
                <a:cxn ang="0">
                  <a:pos x="0" y="18"/>
                </a:cxn>
              </a:cxnLst>
              <a:rect l="0" t="0" r="r" b="b"/>
              <a:pathLst>
                <a:path w="239" h="226">
                  <a:moveTo>
                    <a:pt x="33" y="0"/>
                  </a:moveTo>
                  <a:lnTo>
                    <a:pt x="44" y="4"/>
                  </a:lnTo>
                  <a:lnTo>
                    <a:pt x="53" y="6"/>
                  </a:lnTo>
                  <a:lnTo>
                    <a:pt x="67" y="7"/>
                  </a:lnTo>
                  <a:lnTo>
                    <a:pt x="79" y="12"/>
                  </a:lnTo>
                  <a:lnTo>
                    <a:pt x="94" y="16"/>
                  </a:lnTo>
                  <a:lnTo>
                    <a:pt x="104" y="23"/>
                  </a:lnTo>
                  <a:lnTo>
                    <a:pt x="117" y="29"/>
                  </a:lnTo>
                  <a:lnTo>
                    <a:pt x="127" y="37"/>
                  </a:lnTo>
                  <a:lnTo>
                    <a:pt x="134" y="46"/>
                  </a:lnTo>
                  <a:lnTo>
                    <a:pt x="141" y="57"/>
                  </a:lnTo>
                  <a:lnTo>
                    <a:pt x="141" y="57"/>
                  </a:lnTo>
                  <a:lnTo>
                    <a:pt x="145" y="69"/>
                  </a:lnTo>
                  <a:lnTo>
                    <a:pt x="147" y="77"/>
                  </a:lnTo>
                  <a:lnTo>
                    <a:pt x="149" y="90"/>
                  </a:lnTo>
                  <a:lnTo>
                    <a:pt x="153" y="98"/>
                  </a:lnTo>
                  <a:lnTo>
                    <a:pt x="153" y="108"/>
                  </a:lnTo>
                  <a:lnTo>
                    <a:pt x="155" y="117"/>
                  </a:lnTo>
                  <a:lnTo>
                    <a:pt x="157" y="124"/>
                  </a:lnTo>
                  <a:lnTo>
                    <a:pt x="161" y="129"/>
                  </a:lnTo>
                  <a:lnTo>
                    <a:pt x="166" y="136"/>
                  </a:lnTo>
                  <a:lnTo>
                    <a:pt x="170" y="138"/>
                  </a:lnTo>
                  <a:lnTo>
                    <a:pt x="170" y="138"/>
                  </a:lnTo>
                  <a:lnTo>
                    <a:pt x="177" y="140"/>
                  </a:lnTo>
                  <a:lnTo>
                    <a:pt x="182" y="142"/>
                  </a:lnTo>
                  <a:lnTo>
                    <a:pt x="191" y="144"/>
                  </a:lnTo>
                  <a:lnTo>
                    <a:pt x="198" y="144"/>
                  </a:lnTo>
                  <a:lnTo>
                    <a:pt x="206" y="144"/>
                  </a:lnTo>
                  <a:lnTo>
                    <a:pt x="212" y="144"/>
                  </a:lnTo>
                  <a:lnTo>
                    <a:pt x="221" y="144"/>
                  </a:lnTo>
                  <a:lnTo>
                    <a:pt x="226" y="144"/>
                  </a:lnTo>
                  <a:lnTo>
                    <a:pt x="233" y="144"/>
                  </a:lnTo>
                  <a:lnTo>
                    <a:pt x="238" y="142"/>
                  </a:lnTo>
                  <a:lnTo>
                    <a:pt x="238" y="142"/>
                  </a:lnTo>
                  <a:lnTo>
                    <a:pt x="235" y="144"/>
                  </a:lnTo>
                  <a:lnTo>
                    <a:pt x="229" y="153"/>
                  </a:lnTo>
                  <a:lnTo>
                    <a:pt x="223" y="163"/>
                  </a:lnTo>
                  <a:lnTo>
                    <a:pt x="217" y="174"/>
                  </a:lnTo>
                  <a:lnTo>
                    <a:pt x="212" y="182"/>
                  </a:lnTo>
                  <a:lnTo>
                    <a:pt x="212" y="182"/>
                  </a:lnTo>
                  <a:lnTo>
                    <a:pt x="208" y="193"/>
                  </a:lnTo>
                  <a:lnTo>
                    <a:pt x="206" y="201"/>
                  </a:lnTo>
                  <a:lnTo>
                    <a:pt x="203" y="207"/>
                  </a:lnTo>
                  <a:lnTo>
                    <a:pt x="203" y="216"/>
                  </a:lnTo>
                  <a:lnTo>
                    <a:pt x="203" y="222"/>
                  </a:lnTo>
                  <a:lnTo>
                    <a:pt x="203" y="222"/>
                  </a:lnTo>
                  <a:lnTo>
                    <a:pt x="202" y="225"/>
                  </a:lnTo>
                  <a:lnTo>
                    <a:pt x="198" y="225"/>
                  </a:lnTo>
                  <a:lnTo>
                    <a:pt x="191" y="225"/>
                  </a:lnTo>
                  <a:lnTo>
                    <a:pt x="182" y="225"/>
                  </a:lnTo>
                  <a:lnTo>
                    <a:pt x="172" y="225"/>
                  </a:lnTo>
                  <a:lnTo>
                    <a:pt x="161" y="222"/>
                  </a:lnTo>
                  <a:lnTo>
                    <a:pt x="149" y="222"/>
                  </a:lnTo>
                  <a:lnTo>
                    <a:pt x="136" y="222"/>
                  </a:lnTo>
                  <a:lnTo>
                    <a:pt x="126" y="218"/>
                  </a:lnTo>
                  <a:lnTo>
                    <a:pt x="115" y="216"/>
                  </a:lnTo>
                  <a:lnTo>
                    <a:pt x="115" y="216"/>
                  </a:lnTo>
                  <a:lnTo>
                    <a:pt x="104" y="211"/>
                  </a:lnTo>
                  <a:lnTo>
                    <a:pt x="96" y="207"/>
                  </a:lnTo>
                  <a:lnTo>
                    <a:pt x="88" y="201"/>
                  </a:lnTo>
                  <a:lnTo>
                    <a:pt x="83" y="195"/>
                  </a:lnTo>
                  <a:lnTo>
                    <a:pt x="77" y="188"/>
                  </a:lnTo>
                  <a:lnTo>
                    <a:pt x="73" y="180"/>
                  </a:lnTo>
                  <a:lnTo>
                    <a:pt x="71" y="172"/>
                  </a:lnTo>
                  <a:lnTo>
                    <a:pt x="67" y="161"/>
                  </a:lnTo>
                  <a:lnTo>
                    <a:pt x="67" y="151"/>
                  </a:lnTo>
                  <a:lnTo>
                    <a:pt x="67" y="142"/>
                  </a:lnTo>
                  <a:lnTo>
                    <a:pt x="67" y="142"/>
                  </a:lnTo>
                  <a:lnTo>
                    <a:pt x="67" y="131"/>
                  </a:lnTo>
                  <a:lnTo>
                    <a:pt x="65" y="121"/>
                  </a:lnTo>
                  <a:lnTo>
                    <a:pt x="65" y="110"/>
                  </a:lnTo>
                  <a:lnTo>
                    <a:pt x="62" y="98"/>
                  </a:lnTo>
                  <a:lnTo>
                    <a:pt x="62" y="90"/>
                  </a:lnTo>
                  <a:lnTo>
                    <a:pt x="58" y="80"/>
                  </a:lnTo>
                  <a:lnTo>
                    <a:pt x="56" y="71"/>
                  </a:lnTo>
                  <a:lnTo>
                    <a:pt x="51" y="62"/>
                  </a:lnTo>
                  <a:lnTo>
                    <a:pt x="46" y="57"/>
                  </a:lnTo>
                  <a:lnTo>
                    <a:pt x="39" y="52"/>
                  </a:lnTo>
                  <a:lnTo>
                    <a:pt x="39" y="52"/>
                  </a:lnTo>
                  <a:lnTo>
                    <a:pt x="26" y="46"/>
                  </a:lnTo>
                  <a:lnTo>
                    <a:pt x="16" y="35"/>
                  </a:lnTo>
                  <a:lnTo>
                    <a:pt x="7" y="27"/>
                  </a:lnTo>
                  <a:lnTo>
                    <a:pt x="1" y="20"/>
                  </a:lnTo>
                  <a:lnTo>
                    <a:pt x="0" y="18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2" name="Freeform 262"/>
            <p:cNvSpPr>
              <a:spLocks/>
            </p:cNvSpPr>
            <p:nvPr/>
          </p:nvSpPr>
          <p:spPr bwMode="auto">
            <a:xfrm>
              <a:off x="2939" y="2852"/>
              <a:ext cx="212" cy="259"/>
            </a:xfrm>
            <a:custGeom>
              <a:avLst/>
              <a:gdLst/>
              <a:ahLst/>
              <a:cxnLst>
                <a:cxn ang="0">
                  <a:pos x="15" y="68"/>
                </a:cxn>
                <a:cxn ang="0">
                  <a:pos x="36" y="50"/>
                </a:cxn>
                <a:cxn ang="0">
                  <a:pos x="59" y="29"/>
                </a:cxn>
                <a:cxn ang="0">
                  <a:pos x="72" y="19"/>
                </a:cxn>
                <a:cxn ang="0">
                  <a:pos x="98" y="4"/>
                </a:cxn>
                <a:cxn ang="0">
                  <a:pos x="122" y="0"/>
                </a:cxn>
                <a:cxn ang="0">
                  <a:pos x="135" y="2"/>
                </a:cxn>
                <a:cxn ang="0">
                  <a:pos x="162" y="19"/>
                </a:cxn>
                <a:cxn ang="0">
                  <a:pos x="178" y="48"/>
                </a:cxn>
                <a:cxn ang="0">
                  <a:pos x="178" y="57"/>
                </a:cxn>
                <a:cxn ang="0">
                  <a:pos x="178" y="75"/>
                </a:cxn>
                <a:cxn ang="0">
                  <a:pos x="174" y="94"/>
                </a:cxn>
                <a:cxn ang="0">
                  <a:pos x="173" y="111"/>
                </a:cxn>
                <a:cxn ang="0">
                  <a:pos x="173" y="124"/>
                </a:cxn>
                <a:cxn ang="0">
                  <a:pos x="174" y="130"/>
                </a:cxn>
                <a:cxn ang="0">
                  <a:pos x="183" y="141"/>
                </a:cxn>
                <a:cxn ang="0">
                  <a:pos x="194" y="153"/>
                </a:cxn>
                <a:cxn ang="0">
                  <a:pos x="204" y="167"/>
                </a:cxn>
                <a:cxn ang="0">
                  <a:pos x="213" y="183"/>
                </a:cxn>
                <a:cxn ang="0">
                  <a:pos x="213" y="199"/>
                </a:cxn>
                <a:cxn ang="0">
                  <a:pos x="206" y="216"/>
                </a:cxn>
                <a:cxn ang="0">
                  <a:pos x="189" y="241"/>
                </a:cxn>
                <a:cxn ang="0">
                  <a:pos x="160" y="256"/>
                </a:cxn>
                <a:cxn ang="0">
                  <a:pos x="149" y="259"/>
                </a:cxn>
                <a:cxn ang="0">
                  <a:pos x="130" y="256"/>
                </a:cxn>
                <a:cxn ang="0">
                  <a:pos x="109" y="250"/>
                </a:cxn>
                <a:cxn ang="0">
                  <a:pos x="88" y="241"/>
                </a:cxn>
                <a:cxn ang="0">
                  <a:pos x="72" y="231"/>
                </a:cxn>
                <a:cxn ang="0">
                  <a:pos x="63" y="227"/>
                </a:cxn>
                <a:cxn ang="0">
                  <a:pos x="36" y="215"/>
                </a:cxn>
                <a:cxn ang="0">
                  <a:pos x="13" y="212"/>
                </a:cxn>
                <a:cxn ang="0">
                  <a:pos x="0" y="71"/>
                </a:cxn>
              </a:cxnLst>
              <a:rect l="0" t="0" r="r" b="b"/>
              <a:pathLst>
                <a:path w="214" h="260">
                  <a:moveTo>
                    <a:pt x="0" y="71"/>
                  </a:moveTo>
                  <a:lnTo>
                    <a:pt x="15" y="68"/>
                  </a:lnTo>
                  <a:lnTo>
                    <a:pt x="25" y="59"/>
                  </a:lnTo>
                  <a:lnTo>
                    <a:pt x="36" y="50"/>
                  </a:lnTo>
                  <a:lnTo>
                    <a:pt x="47" y="42"/>
                  </a:lnTo>
                  <a:lnTo>
                    <a:pt x="59" y="29"/>
                  </a:lnTo>
                  <a:lnTo>
                    <a:pt x="59" y="29"/>
                  </a:lnTo>
                  <a:lnTo>
                    <a:pt x="72" y="19"/>
                  </a:lnTo>
                  <a:lnTo>
                    <a:pt x="86" y="10"/>
                  </a:lnTo>
                  <a:lnTo>
                    <a:pt x="98" y="4"/>
                  </a:lnTo>
                  <a:lnTo>
                    <a:pt x="111" y="2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35" y="2"/>
                  </a:lnTo>
                  <a:lnTo>
                    <a:pt x="149" y="8"/>
                  </a:lnTo>
                  <a:lnTo>
                    <a:pt x="162" y="19"/>
                  </a:lnTo>
                  <a:lnTo>
                    <a:pt x="173" y="31"/>
                  </a:lnTo>
                  <a:lnTo>
                    <a:pt x="178" y="48"/>
                  </a:lnTo>
                  <a:lnTo>
                    <a:pt x="178" y="48"/>
                  </a:lnTo>
                  <a:lnTo>
                    <a:pt x="178" y="57"/>
                  </a:lnTo>
                  <a:lnTo>
                    <a:pt x="178" y="68"/>
                  </a:lnTo>
                  <a:lnTo>
                    <a:pt x="178" y="75"/>
                  </a:lnTo>
                  <a:lnTo>
                    <a:pt x="176" y="86"/>
                  </a:lnTo>
                  <a:lnTo>
                    <a:pt x="174" y="94"/>
                  </a:lnTo>
                  <a:lnTo>
                    <a:pt x="174" y="103"/>
                  </a:lnTo>
                  <a:lnTo>
                    <a:pt x="173" y="111"/>
                  </a:lnTo>
                  <a:lnTo>
                    <a:pt x="173" y="118"/>
                  </a:lnTo>
                  <a:lnTo>
                    <a:pt x="173" y="124"/>
                  </a:lnTo>
                  <a:lnTo>
                    <a:pt x="174" y="130"/>
                  </a:lnTo>
                  <a:lnTo>
                    <a:pt x="174" y="130"/>
                  </a:lnTo>
                  <a:lnTo>
                    <a:pt x="178" y="134"/>
                  </a:lnTo>
                  <a:lnTo>
                    <a:pt x="183" y="141"/>
                  </a:lnTo>
                  <a:lnTo>
                    <a:pt x="187" y="147"/>
                  </a:lnTo>
                  <a:lnTo>
                    <a:pt x="194" y="153"/>
                  </a:lnTo>
                  <a:lnTo>
                    <a:pt x="199" y="160"/>
                  </a:lnTo>
                  <a:lnTo>
                    <a:pt x="204" y="167"/>
                  </a:lnTo>
                  <a:lnTo>
                    <a:pt x="208" y="174"/>
                  </a:lnTo>
                  <a:lnTo>
                    <a:pt x="213" y="183"/>
                  </a:lnTo>
                  <a:lnTo>
                    <a:pt x="213" y="190"/>
                  </a:lnTo>
                  <a:lnTo>
                    <a:pt x="213" y="199"/>
                  </a:lnTo>
                  <a:lnTo>
                    <a:pt x="213" y="199"/>
                  </a:lnTo>
                  <a:lnTo>
                    <a:pt x="206" y="216"/>
                  </a:lnTo>
                  <a:lnTo>
                    <a:pt x="199" y="231"/>
                  </a:lnTo>
                  <a:lnTo>
                    <a:pt x="189" y="241"/>
                  </a:lnTo>
                  <a:lnTo>
                    <a:pt x="174" y="250"/>
                  </a:lnTo>
                  <a:lnTo>
                    <a:pt x="160" y="256"/>
                  </a:lnTo>
                  <a:lnTo>
                    <a:pt x="160" y="256"/>
                  </a:lnTo>
                  <a:lnTo>
                    <a:pt x="149" y="259"/>
                  </a:lnTo>
                  <a:lnTo>
                    <a:pt x="141" y="259"/>
                  </a:lnTo>
                  <a:lnTo>
                    <a:pt x="130" y="256"/>
                  </a:lnTo>
                  <a:lnTo>
                    <a:pt x="120" y="254"/>
                  </a:lnTo>
                  <a:lnTo>
                    <a:pt x="109" y="250"/>
                  </a:lnTo>
                  <a:lnTo>
                    <a:pt x="98" y="245"/>
                  </a:lnTo>
                  <a:lnTo>
                    <a:pt x="88" y="241"/>
                  </a:lnTo>
                  <a:lnTo>
                    <a:pt x="80" y="235"/>
                  </a:lnTo>
                  <a:lnTo>
                    <a:pt x="72" y="231"/>
                  </a:lnTo>
                  <a:lnTo>
                    <a:pt x="63" y="227"/>
                  </a:lnTo>
                  <a:lnTo>
                    <a:pt x="63" y="227"/>
                  </a:lnTo>
                  <a:lnTo>
                    <a:pt x="50" y="218"/>
                  </a:lnTo>
                  <a:lnTo>
                    <a:pt x="36" y="215"/>
                  </a:lnTo>
                  <a:lnTo>
                    <a:pt x="23" y="212"/>
                  </a:lnTo>
                  <a:lnTo>
                    <a:pt x="13" y="212"/>
                  </a:lnTo>
                  <a:lnTo>
                    <a:pt x="4" y="212"/>
                  </a:lnTo>
                  <a:lnTo>
                    <a:pt x="0" y="71"/>
                  </a:lnTo>
                </a:path>
              </a:pathLst>
            </a:custGeom>
            <a:solidFill>
              <a:srgbClr val="3B5959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3" name="Freeform 263"/>
            <p:cNvSpPr>
              <a:spLocks/>
            </p:cNvSpPr>
            <p:nvPr/>
          </p:nvSpPr>
          <p:spPr bwMode="auto">
            <a:xfrm>
              <a:off x="2939" y="2852"/>
              <a:ext cx="212" cy="259"/>
            </a:xfrm>
            <a:custGeom>
              <a:avLst/>
              <a:gdLst/>
              <a:ahLst/>
              <a:cxnLst>
                <a:cxn ang="0">
                  <a:pos x="0" y="71"/>
                </a:cxn>
                <a:cxn ang="0">
                  <a:pos x="15" y="68"/>
                </a:cxn>
                <a:cxn ang="0">
                  <a:pos x="25" y="59"/>
                </a:cxn>
                <a:cxn ang="0">
                  <a:pos x="36" y="50"/>
                </a:cxn>
                <a:cxn ang="0">
                  <a:pos x="47" y="42"/>
                </a:cxn>
                <a:cxn ang="0">
                  <a:pos x="59" y="29"/>
                </a:cxn>
                <a:cxn ang="0">
                  <a:pos x="59" y="29"/>
                </a:cxn>
                <a:cxn ang="0">
                  <a:pos x="72" y="19"/>
                </a:cxn>
                <a:cxn ang="0">
                  <a:pos x="86" y="10"/>
                </a:cxn>
                <a:cxn ang="0">
                  <a:pos x="98" y="4"/>
                </a:cxn>
                <a:cxn ang="0">
                  <a:pos x="111" y="2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135" y="2"/>
                </a:cxn>
                <a:cxn ang="0">
                  <a:pos x="149" y="8"/>
                </a:cxn>
                <a:cxn ang="0">
                  <a:pos x="162" y="19"/>
                </a:cxn>
                <a:cxn ang="0">
                  <a:pos x="173" y="31"/>
                </a:cxn>
                <a:cxn ang="0">
                  <a:pos x="178" y="48"/>
                </a:cxn>
                <a:cxn ang="0">
                  <a:pos x="178" y="48"/>
                </a:cxn>
                <a:cxn ang="0">
                  <a:pos x="178" y="57"/>
                </a:cxn>
                <a:cxn ang="0">
                  <a:pos x="178" y="68"/>
                </a:cxn>
                <a:cxn ang="0">
                  <a:pos x="178" y="75"/>
                </a:cxn>
                <a:cxn ang="0">
                  <a:pos x="176" y="86"/>
                </a:cxn>
                <a:cxn ang="0">
                  <a:pos x="174" y="94"/>
                </a:cxn>
                <a:cxn ang="0">
                  <a:pos x="174" y="103"/>
                </a:cxn>
                <a:cxn ang="0">
                  <a:pos x="173" y="111"/>
                </a:cxn>
                <a:cxn ang="0">
                  <a:pos x="173" y="118"/>
                </a:cxn>
                <a:cxn ang="0">
                  <a:pos x="173" y="124"/>
                </a:cxn>
                <a:cxn ang="0">
                  <a:pos x="174" y="130"/>
                </a:cxn>
                <a:cxn ang="0">
                  <a:pos x="174" y="130"/>
                </a:cxn>
                <a:cxn ang="0">
                  <a:pos x="178" y="134"/>
                </a:cxn>
                <a:cxn ang="0">
                  <a:pos x="183" y="141"/>
                </a:cxn>
                <a:cxn ang="0">
                  <a:pos x="187" y="147"/>
                </a:cxn>
                <a:cxn ang="0">
                  <a:pos x="194" y="153"/>
                </a:cxn>
                <a:cxn ang="0">
                  <a:pos x="199" y="160"/>
                </a:cxn>
                <a:cxn ang="0">
                  <a:pos x="204" y="167"/>
                </a:cxn>
                <a:cxn ang="0">
                  <a:pos x="208" y="174"/>
                </a:cxn>
                <a:cxn ang="0">
                  <a:pos x="213" y="183"/>
                </a:cxn>
                <a:cxn ang="0">
                  <a:pos x="213" y="190"/>
                </a:cxn>
                <a:cxn ang="0">
                  <a:pos x="213" y="199"/>
                </a:cxn>
                <a:cxn ang="0">
                  <a:pos x="213" y="199"/>
                </a:cxn>
                <a:cxn ang="0">
                  <a:pos x="206" y="216"/>
                </a:cxn>
                <a:cxn ang="0">
                  <a:pos x="199" y="231"/>
                </a:cxn>
                <a:cxn ang="0">
                  <a:pos x="189" y="241"/>
                </a:cxn>
                <a:cxn ang="0">
                  <a:pos x="174" y="250"/>
                </a:cxn>
                <a:cxn ang="0">
                  <a:pos x="160" y="256"/>
                </a:cxn>
                <a:cxn ang="0">
                  <a:pos x="160" y="256"/>
                </a:cxn>
                <a:cxn ang="0">
                  <a:pos x="149" y="259"/>
                </a:cxn>
                <a:cxn ang="0">
                  <a:pos x="141" y="259"/>
                </a:cxn>
                <a:cxn ang="0">
                  <a:pos x="130" y="256"/>
                </a:cxn>
                <a:cxn ang="0">
                  <a:pos x="120" y="254"/>
                </a:cxn>
                <a:cxn ang="0">
                  <a:pos x="109" y="250"/>
                </a:cxn>
                <a:cxn ang="0">
                  <a:pos x="98" y="245"/>
                </a:cxn>
                <a:cxn ang="0">
                  <a:pos x="88" y="241"/>
                </a:cxn>
                <a:cxn ang="0">
                  <a:pos x="80" y="235"/>
                </a:cxn>
                <a:cxn ang="0">
                  <a:pos x="72" y="231"/>
                </a:cxn>
                <a:cxn ang="0">
                  <a:pos x="63" y="227"/>
                </a:cxn>
                <a:cxn ang="0">
                  <a:pos x="63" y="227"/>
                </a:cxn>
                <a:cxn ang="0">
                  <a:pos x="50" y="218"/>
                </a:cxn>
                <a:cxn ang="0">
                  <a:pos x="36" y="215"/>
                </a:cxn>
                <a:cxn ang="0">
                  <a:pos x="23" y="212"/>
                </a:cxn>
                <a:cxn ang="0">
                  <a:pos x="13" y="212"/>
                </a:cxn>
                <a:cxn ang="0">
                  <a:pos x="4" y="212"/>
                </a:cxn>
              </a:cxnLst>
              <a:rect l="0" t="0" r="r" b="b"/>
              <a:pathLst>
                <a:path w="214" h="260">
                  <a:moveTo>
                    <a:pt x="0" y="71"/>
                  </a:moveTo>
                  <a:lnTo>
                    <a:pt x="15" y="68"/>
                  </a:lnTo>
                  <a:lnTo>
                    <a:pt x="25" y="59"/>
                  </a:lnTo>
                  <a:lnTo>
                    <a:pt x="36" y="50"/>
                  </a:lnTo>
                  <a:lnTo>
                    <a:pt x="47" y="42"/>
                  </a:lnTo>
                  <a:lnTo>
                    <a:pt x="59" y="29"/>
                  </a:lnTo>
                  <a:lnTo>
                    <a:pt x="59" y="29"/>
                  </a:lnTo>
                  <a:lnTo>
                    <a:pt x="72" y="19"/>
                  </a:lnTo>
                  <a:lnTo>
                    <a:pt x="86" y="10"/>
                  </a:lnTo>
                  <a:lnTo>
                    <a:pt x="98" y="4"/>
                  </a:lnTo>
                  <a:lnTo>
                    <a:pt x="111" y="2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35" y="2"/>
                  </a:lnTo>
                  <a:lnTo>
                    <a:pt x="149" y="8"/>
                  </a:lnTo>
                  <a:lnTo>
                    <a:pt x="162" y="19"/>
                  </a:lnTo>
                  <a:lnTo>
                    <a:pt x="173" y="31"/>
                  </a:lnTo>
                  <a:lnTo>
                    <a:pt x="178" y="48"/>
                  </a:lnTo>
                  <a:lnTo>
                    <a:pt x="178" y="48"/>
                  </a:lnTo>
                  <a:lnTo>
                    <a:pt x="178" y="57"/>
                  </a:lnTo>
                  <a:lnTo>
                    <a:pt x="178" y="68"/>
                  </a:lnTo>
                  <a:lnTo>
                    <a:pt x="178" y="75"/>
                  </a:lnTo>
                  <a:lnTo>
                    <a:pt x="176" y="86"/>
                  </a:lnTo>
                  <a:lnTo>
                    <a:pt x="174" y="94"/>
                  </a:lnTo>
                  <a:lnTo>
                    <a:pt x="174" y="103"/>
                  </a:lnTo>
                  <a:lnTo>
                    <a:pt x="173" y="111"/>
                  </a:lnTo>
                  <a:lnTo>
                    <a:pt x="173" y="118"/>
                  </a:lnTo>
                  <a:lnTo>
                    <a:pt x="173" y="124"/>
                  </a:lnTo>
                  <a:lnTo>
                    <a:pt x="174" y="130"/>
                  </a:lnTo>
                  <a:lnTo>
                    <a:pt x="174" y="130"/>
                  </a:lnTo>
                  <a:lnTo>
                    <a:pt x="178" y="134"/>
                  </a:lnTo>
                  <a:lnTo>
                    <a:pt x="183" y="141"/>
                  </a:lnTo>
                  <a:lnTo>
                    <a:pt x="187" y="147"/>
                  </a:lnTo>
                  <a:lnTo>
                    <a:pt x="194" y="153"/>
                  </a:lnTo>
                  <a:lnTo>
                    <a:pt x="199" y="160"/>
                  </a:lnTo>
                  <a:lnTo>
                    <a:pt x="204" y="167"/>
                  </a:lnTo>
                  <a:lnTo>
                    <a:pt x="208" y="174"/>
                  </a:lnTo>
                  <a:lnTo>
                    <a:pt x="213" y="183"/>
                  </a:lnTo>
                  <a:lnTo>
                    <a:pt x="213" y="190"/>
                  </a:lnTo>
                  <a:lnTo>
                    <a:pt x="213" y="199"/>
                  </a:lnTo>
                  <a:lnTo>
                    <a:pt x="213" y="199"/>
                  </a:lnTo>
                  <a:lnTo>
                    <a:pt x="206" y="216"/>
                  </a:lnTo>
                  <a:lnTo>
                    <a:pt x="199" y="231"/>
                  </a:lnTo>
                  <a:lnTo>
                    <a:pt x="189" y="241"/>
                  </a:lnTo>
                  <a:lnTo>
                    <a:pt x="174" y="250"/>
                  </a:lnTo>
                  <a:lnTo>
                    <a:pt x="160" y="256"/>
                  </a:lnTo>
                  <a:lnTo>
                    <a:pt x="160" y="256"/>
                  </a:lnTo>
                  <a:lnTo>
                    <a:pt x="149" y="259"/>
                  </a:lnTo>
                  <a:lnTo>
                    <a:pt x="141" y="259"/>
                  </a:lnTo>
                  <a:lnTo>
                    <a:pt x="130" y="256"/>
                  </a:lnTo>
                  <a:lnTo>
                    <a:pt x="120" y="254"/>
                  </a:lnTo>
                  <a:lnTo>
                    <a:pt x="109" y="250"/>
                  </a:lnTo>
                  <a:lnTo>
                    <a:pt x="98" y="245"/>
                  </a:lnTo>
                  <a:lnTo>
                    <a:pt x="88" y="241"/>
                  </a:lnTo>
                  <a:lnTo>
                    <a:pt x="80" y="235"/>
                  </a:lnTo>
                  <a:lnTo>
                    <a:pt x="72" y="231"/>
                  </a:lnTo>
                  <a:lnTo>
                    <a:pt x="63" y="227"/>
                  </a:lnTo>
                  <a:lnTo>
                    <a:pt x="63" y="227"/>
                  </a:lnTo>
                  <a:lnTo>
                    <a:pt x="50" y="218"/>
                  </a:lnTo>
                  <a:lnTo>
                    <a:pt x="36" y="215"/>
                  </a:lnTo>
                  <a:lnTo>
                    <a:pt x="23" y="212"/>
                  </a:lnTo>
                  <a:lnTo>
                    <a:pt x="13" y="212"/>
                  </a:lnTo>
                  <a:lnTo>
                    <a:pt x="4" y="212"/>
                  </a:lnTo>
                </a:path>
              </a:pathLst>
            </a:custGeom>
            <a:noFill/>
            <a:ln w="12700" cap="rnd" cmpd="sng">
              <a:solidFill>
                <a:srgbClr val="3B5959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4" name="Freeform 264"/>
            <p:cNvSpPr>
              <a:spLocks/>
            </p:cNvSpPr>
            <p:nvPr/>
          </p:nvSpPr>
          <p:spPr bwMode="auto">
            <a:xfrm>
              <a:off x="2939" y="2847"/>
              <a:ext cx="212" cy="259"/>
            </a:xfrm>
            <a:custGeom>
              <a:avLst/>
              <a:gdLst/>
              <a:ahLst/>
              <a:cxnLst>
                <a:cxn ang="0">
                  <a:pos x="15" y="67"/>
                </a:cxn>
                <a:cxn ang="0">
                  <a:pos x="36" y="51"/>
                </a:cxn>
                <a:cxn ang="0">
                  <a:pos x="59" y="28"/>
                </a:cxn>
                <a:cxn ang="0">
                  <a:pos x="72" y="20"/>
                </a:cxn>
                <a:cxn ang="0">
                  <a:pos x="98" y="5"/>
                </a:cxn>
                <a:cxn ang="0">
                  <a:pos x="122" y="0"/>
                </a:cxn>
                <a:cxn ang="0">
                  <a:pos x="135" y="1"/>
                </a:cxn>
                <a:cxn ang="0">
                  <a:pos x="162" y="18"/>
                </a:cxn>
                <a:cxn ang="0">
                  <a:pos x="178" y="48"/>
                </a:cxn>
                <a:cxn ang="0">
                  <a:pos x="178" y="58"/>
                </a:cxn>
                <a:cxn ang="0">
                  <a:pos x="178" y="77"/>
                </a:cxn>
                <a:cxn ang="0">
                  <a:pos x="174" y="94"/>
                </a:cxn>
                <a:cxn ang="0">
                  <a:pos x="173" y="111"/>
                </a:cxn>
                <a:cxn ang="0">
                  <a:pos x="173" y="125"/>
                </a:cxn>
                <a:cxn ang="0">
                  <a:pos x="174" y="130"/>
                </a:cxn>
                <a:cxn ang="0">
                  <a:pos x="183" y="141"/>
                </a:cxn>
                <a:cxn ang="0">
                  <a:pos x="194" y="153"/>
                </a:cxn>
                <a:cxn ang="0">
                  <a:pos x="204" y="168"/>
                </a:cxn>
                <a:cxn ang="0">
                  <a:pos x="213" y="185"/>
                </a:cxn>
                <a:cxn ang="0">
                  <a:pos x="213" y="201"/>
                </a:cxn>
                <a:cxn ang="0">
                  <a:pos x="206" y="219"/>
                </a:cxn>
                <a:cxn ang="0">
                  <a:pos x="189" y="244"/>
                </a:cxn>
                <a:cxn ang="0">
                  <a:pos x="160" y="259"/>
                </a:cxn>
                <a:cxn ang="0">
                  <a:pos x="149" y="259"/>
                </a:cxn>
                <a:cxn ang="0">
                  <a:pos x="130" y="256"/>
                </a:cxn>
                <a:cxn ang="0">
                  <a:pos x="109" y="250"/>
                </a:cxn>
                <a:cxn ang="0">
                  <a:pos x="88" y="242"/>
                </a:cxn>
                <a:cxn ang="0">
                  <a:pos x="72" y="231"/>
                </a:cxn>
                <a:cxn ang="0">
                  <a:pos x="63" y="227"/>
                </a:cxn>
                <a:cxn ang="0">
                  <a:pos x="36" y="217"/>
                </a:cxn>
                <a:cxn ang="0">
                  <a:pos x="13" y="212"/>
                </a:cxn>
                <a:cxn ang="0">
                  <a:pos x="0" y="71"/>
                </a:cxn>
              </a:cxnLst>
              <a:rect l="0" t="0" r="r" b="b"/>
              <a:pathLst>
                <a:path w="214" h="260">
                  <a:moveTo>
                    <a:pt x="0" y="71"/>
                  </a:moveTo>
                  <a:lnTo>
                    <a:pt x="15" y="67"/>
                  </a:lnTo>
                  <a:lnTo>
                    <a:pt x="25" y="60"/>
                  </a:lnTo>
                  <a:lnTo>
                    <a:pt x="36" y="51"/>
                  </a:lnTo>
                  <a:lnTo>
                    <a:pt x="47" y="41"/>
                  </a:lnTo>
                  <a:lnTo>
                    <a:pt x="59" y="28"/>
                  </a:lnTo>
                  <a:lnTo>
                    <a:pt x="59" y="28"/>
                  </a:lnTo>
                  <a:lnTo>
                    <a:pt x="72" y="20"/>
                  </a:lnTo>
                  <a:lnTo>
                    <a:pt x="86" y="12"/>
                  </a:lnTo>
                  <a:lnTo>
                    <a:pt x="98" y="5"/>
                  </a:lnTo>
                  <a:lnTo>
                    <a:pt x="111" y="1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35" y="1"/>
                  </a:lnTo>
                  <a:lnTo>
                    <a:pt x="149" y="7"/>
                  </a:lnTo>
                  <a:lnTo>
                    <a:pt x="162" y="18"/>
                  </a:lnTo>
                  <a:lnTo>
                    <a:pt x="173" y="33"/>
                  </a:lnTo>
                  <a:lnTo>
                    <a:pt x="178" y="48"/>
                  </a:lnTo>
                  <a:lnTo>
                    <a:pt x="178" y="48"/>
                  </a:lnTo>
                  <a:lnTo>
                    <a:pt x="178" y="58"/>
                  </a:lnTo>
                  <a:lnTo>
                    <a:pt x="178" y="67"/>
                  </a:lnTo>
                  <a:lnTo>
                    <a:pt x="178" y="77"/>
                  </a:lnTo>
                  <a:lnTo>
                    <a:pt x="176" y="85"/>
                  </a:lnTo>
                  <a:lnTo>
                    <a:pt x="174" y="94"/>
                  </a:lnTo>
                  <a:lnTo>
                    <a:pt x="174" y="102"/>
                  </a:lnTo>
                  <a:lnTo>
                    <a:pt x="173" y="111"/>
                  </a:lnTo>
                  <a:lnTo>
                    <a:pt x="173" y="120"/>
                  </a:lnTo>
                  <a:lnTo>
                    <a:pt x="173" y="125"/>
                  </a:lnTo>
                  <a:lnTo>
                    <a:pt x="174" y="130"/>
                  </a:lnTo>
                  <a:lnTo>
                    <a:pt x="174" y="130"/>
                  </a:lnTo>
                  <a:lnTo>
                    <a:pt x="178" y="136"/>
                  </a:lnTo>
                  <a:lnTo>
                    <a:pt x="183" y="141"/>
                  </a:lnTo>
                  <a:lnTo>
                    <a:pt x="187" y="147"/>
                  </a:lnTo>
                  <a:lnTo>
                    <a:pt x="194" y="153"/>
                  </a:lnTo>
                  <a:lnTo>
                    <a:pt x="199" y="159"/>
                  </a:lnTo>
                  <a:lnTo>
                    <a:pt x="204" y="168"/>
                  </a:lnTo>
                  <a:lnTo>
                    <a:pt x="208" y="176"/>
                  </a:lnTo>
                  <a:lnTo>
                    <a:pt x="213" y="185"/>
                  </a:lnTo>
                  <a:lnTo>
                    <a:pt x="213" y="193"/>
                  </a:lnTo>
                  <a:lnTo>
                    <a:pt x="213" y="201"/>
                  </a:lnTo>
                  <a:lnTo>
                    <a:pt x="213" y="201"/>
                  </a:lnTo>
                  <a:lnTo>
                    <a:pt x="206" y="219"/>
                  </a:lnTo>
                  <a:lnTo>
                    <a:pt x="199" y="231"/>
                  </a:lnTo>
                  <a:lnTo>
                    <a:pt x="189" y="244"/>
                  </a:lnTo>
                  <a:lnTo>
                    <a:pt x="174" y="252"/>
                  </a:lnTo>
                  <a:lnTo>
                    <a:pt x="160" y="259"/>
                  </a:lnTo>
                  <a:lnTo>
                    <a:pt x="160" y="259"/>
                  </a:lnTo>
                  <a:lnTo>
                    <a:pt x="149" y="259"/>
                  </a:lnTo>
                  <a:lnTo>
                    <a:pt x="141" y="259"/>
                  </a:lnTo>
                  <a:lnTo>
                    <a:pt x="130" y="256"/>
                  </a:lnTo>
                  <a:lnTo>
                    <a:pt x="120" y="254"/>
                  </a:lnTo>
                  <a:lnTo>
                    <a:pt x="109" y="250"/>
                  </a:lnTo>
                  <a:lnTo>
                    <a:pt x="98" y="246"/>
                  </a:lnTo>
                  <a:lnTo>
                    <a:pt x="88" y="242"/>
                  </a:lnTo>
                  <a:lnTo>
                    <a:pt x="80" y="238"/>
                  </a:lnTo>
                  <a:lnTo>
                    <a:pt x="72" y="231"/>
                  </a:lnTo>
                  <a:lnTo>
                    <a:pt x="63" y="227"/>
                  </a:lnTo>
                  <a:lnTo>
                    <a:pt x="63" y="227"/>
                  </a:lnTo>
                  <a:lnTo>
                    <a:pt x="50" y="221"/>
                  </a:lnTo>
                  <a:lnTo>
                    <a:pt x="36" y="217"/>
                  </a:lnTo>
                  <a:lnTo>
                    <a:pt x="23" y="214"/>
                  </a:lnTo>
                  <a:lnTo>
                    <a:pt x="13" y="212"/>
                  </a:lnTo>
                  <a:lnTo>
                    <a:pt x="4" y="212"/>
                  </a:lnTo>
                  <a:lnTo>
                    <a:pt x="0" y="71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5" name="Freeform 265"/>
            <p:cNvSpPr>
              <a:spLocks/>
            </p:cNvSpPr>
            <p:nvPr/>
          </p:nvSpPr>
          <p:spPr bwMode="auto">
            <a:xfrm>
              <a:off x="2939" y="2847"/>
              <a:ext cx="212" cy="259"/>
            </a:xfrm>
            <a:custGeom>
              <a:avLst/>
              <a:gdLst/>
              <a:ahLst/>
              <a:cxnLst>
                <a:cxn ang="0">
                  <a:pos x="0" y="71"/>
                </a:cxn>
                <a:cxn ang="0">
                  <a:pos x="15" y="67"/>
                </a:cxn>
                <a:cxn ang="0">
                  <a:pos x="25" y="60"/>
                </a:cxn>
                <a:cxn ang="0">
                  <a:pos x="36" y="51"/>
                </a:cxn>
                <a:cxn ang="0">
                  <a:pos x="47" y="41"/>
                </a:cxn>
                <a:cxn ang="0">
                  <a:pos x="59" y="28"/>
                </a:cxn>
                <a:cxn ang="0">
                  <a:pos x="59" y="28"/>
                </a:cxn>
                <a:cxn ang="0">
                  <a:pos x="72" y="20"/>
                </a:cxn>
                <a:cxn ang="0">
                  <a:pos x="86" y="12"/>
                </a:cxn>
                <a:cxn ang="0">
                  <a:pos x="98" y="5"/>
                </a:cxn>
                <a:cxn ang="0">
                  <a:pos x="111" y="1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135" y="1"/>
                </a:cxn>
                <a:cxn ang="0">
                  <a:pos x="149" y="7"/>
                </a:cxn>
                <a:cxn ang="0">
                  <a:pos x="162" y="18"/>
                </a:cxn>
                <a:cxn ang="0">
                  <a:pos x="173" y="33"/>
                </a:cxn>
                <a:cxn ang="0">
                  <a:pos x="178" y="48"/>
                </a:cxn>
                <a:cxn ang="0">
                  <a:pos x="178" y="48"/>
                </a:cxn>
                <a:cxn ang="0">
                  <a:pos x="178" y="58"/>
                </a:cxn>
                <a:cxn ang="0">
                  <a:pos x="178" y="67"/>
                </a:cxn>
                <a:cxn ang="0">
                  <a:pos x="178" y="77"/>
                </a:cxn>
                <a:cxn ang="0">
                  <a:pos x="176" y="85"/>
                </a:cxn>
                <a:cxn ang="0">
                  <a:pos x="174" y="94"/>
                </a:cxn>
                <a:cxn ang="0">
                  <a:pos x="174" y="102"/>
                </a:cxn>
                <a:cxn ang="0">
                  <a:pos x="173" y="111"/>
                </a:cxn>
                <a:cxn ang="0">
                  <a:pos x="173" y="120"/>
                </a:cxn>
                <a:cxn ang="0">
                  <a:pos x="173" y="125"/>
                </a:cxn>
                <a:cxn ang="0">
                  <a:pos x="174" y="130"/>
                </a:cxn>
                <a:cxn ang="0">
                  <a:pos x="174" y="130"/>
                </a:cxn>
                <a:cxn ang="0">
                  <a:pos x="178" y="136"/>
                </a:cxn>
                <a:cxn ang="0">
                  <a:pos x="183" y="141"/>
                </a:cxn>
                <a:cxn ang="0">
                  <a:pos x="187" y="147"/>
                </a:cxn>
                <a:cxn ang="0">
                  <a:pos x="194" y="153"/>
                </a:cxn>
                <a:cxn ang="0">
                  <a:pos x="199" y="159"/>
                </a:cxn>
                <a:cxn ang="0">
                  <a:pos x="204" y="168"/>
                </a:cxn>
                <a:cxn ang="0">
                  <a:pos x="208" y="176"/>
                </a:cxn>
                <a:cxn ang="0">
                  <a:pos x="213" y="185"/>
                </a:cxn>
                <a:cxn ang="0">
                  <a:pos x="213" y="193"/>
                </a:cxn>
                <a:cxn ang="0">
                  <a:pos x="213" y="201"/>
                </a:cxn>
                <a:cxn ang="0">
                  <a:pos x="213" y="201"/>
                </a:cxn>
                <a:cxn ang="0">
                  <a:pos x="206" y="219"/>
                </a:cxn>
                <a:cxn ang="0">
                  <a:pos x="199" y="231"/>
                </a:cxn>
                <a:cxn ang="0">
                  <a:pos x="189" y="244"/>
                </a:cxn>
                <a:cxn ang="0">
                  <a:pos x="174" y="252"/>
                </a:cxn>
                <a:cxn ang="0">
                  <a:pos x="160" y="259"/>
                </a:cxn>
                <a:cxn ang="0">
                  <a:pos x="160" y="259"/>
                </a:cxn>
                <a:cxn ang="0">
                  <a:pos x="149" y="259"/>
                </a:cxn>
                <a:cxn ang="0">
                  <a:pos x="141" y="259"/>
                </a:cxn>
                <a:cxn ang="0">
                  <a:pos x="130" y="256"/>
                </a:cxn>
                <a:cxn ang="0">
                  <a:pos x="120" y="254"/>
                </a:cxn>
                <a:cxn ang="0">
                  <a:pos x="109" y="250"/>
                </a:cxn>
                <a:cxn ang="0">
                  <a:pos x="98" y="246"/>
                </a:cxn>
                <a:cxn ang="0">
                  <a:pos x="88" y="242"/>
                </a:cxn>
                <a:cxn ang="0">
                  <a:pos x="80" y="238"/>
                </a:cxn>
                <a:cxn ang="0">
                  <a:pos x="72" y="231"/>
                </a:cxn>
                <a:cxn ang="0">
                  <a:pos x="63" y="227"/>
                </a:cxn>
                <a:cxn ang="0">
                  <a:pos x="63" y="227"/>
                </a:cxn>
                <a:cxn ang="0">
                  <a:pos x="50" y="221"/>
                </a:cxn>
                <a:cxn ang="0">
                  <a:pos x="36" y="217"/>
                </a:cxn>
                <a:cxn ang="0">
                  <a:pos x="23" y="214"/>
                </a:cxn>
                <a:cxn ang="0">
                  <a:pos x="13" y="212"/>
                </a:cxn>
                <a:cxn ang="0">
                  <a:pos x="4" y="212"/>
                </a:cxn>
              </a:cxnLst>
              <a:rect l="0" t="0" r="r" b="b"/>
              <a:pathLst>
                <a:path w="214" h="260">
                  <a:moveTo>
                    <a:pt x="0" y="71"/>
                  </a:moveTo>
                  <a:lnTo>
                    <a:pt x="15" y="67"/>
                  </a:lnTo>
                  <a:lnTo>
                    <a:pt x="25" y="60"/>
                  </a:lnTo>
                  <a:lnTo>
                    <a:pt x="36" y="51"/>
                  </a:lnTo>
                  <a:lnTo>
                    <a:pt x="47" y="41"/>
                  </a:lnTo>
                  <a:lnTo>
                    <a:pt x="59" y="28"/>
                  </a:lnTo>
                  <a:lnTo>
                    <a:pt x="59" y="28"/>
                  </a:lnTo>
                  <a:lnTo>
                    <a:pt x="72" y="20"/>
                  </a:lnTo>
                  <a:lnTo>
                    <a:pt x="86" y="12"/>
                  </a:lnTo>
                  <a:lnTo>
                    <a:pt x="98" y="5"/>
                  </a:lnTo>
                  <a:lnTo>
                    <a:pt x="111" y="1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35" y="1"/>
                  </a:lnTo>
                  <a:lnTo>
                    <a:pt x="149" y="7"/>
                  </a:lnTo>
                  <a:lnTo>
                    <a:pt x="162" y="18"/>
                  </a:lnTo>
                  <a:lnTo>
                    <a:pt x="173" y="33"/>
                  </a:lnTo>
                  <a:lnTo>
                    <a:pt x="178" y="48"/>
                  </a:lnTo>
                  <a:lnTo>
                    <a:pt x="178" y="48"/>
                  </a:lnTo>
                  <a:lnTo>
                    <a:pt x="178" y="58"/>
                  </a:lnTo>
                  <a:lnTo>
                    <a:pt x="178" y="67"/>
                  </a:lnTo>
                  <a:lnTo>
                    <a:pt x="178" y="77"/>
                  </a:lnTo>
                  <a:lnTo>
                    <a:pt x="176" y="85"/>
                  </a:lnTo>
                  <a:lnTo>
                    <a:pt x="174" y="94"/>
                  </a:lnTo>
                  <a:lnTo>
                    <a:pt x="174" y="102"/>
                  </a:lnTo>
                  <a:lnTo>
                    <a:pt x="173" y="111"/>
                  </a:lnTo>
                  <a:lnTo>
                    <a:pt x="173" y="120"/>
                  </a:lnTo>
                  <a:lnTo>
                    <a:pt x="173" y="125"/>
                  </a:lnTo>
                  <a:lnTo>
                    <a:pt x="174" y="130"/>
                  </a:lnTo>
                  <a:lnTo>
                    <a:pt x="174" y="130"/>
                  </a:lnTo>
                  <a:lnTo>
                    <a:pt x="178" y="136"/>
                  </a:lnTo>
                  <a:lnTo>
                    <a:pt x="183" y="141"/>
                  </a:lnTo>
                  <a:lnTo>
                    <a:pt x="187" y="147"/>
                  </a:lnTo>
                  <a:lnTo>
                    <a:pt x="194" y="153"/>
                  </a:lnTo>
                  <a:lnTo>
                    <a:pt x="199" y="159"/>
                  </a:lnTo>
                  <a:lnTo>
                    <a:pt x="204" y="168"/>
                  </a:lnTo>
                  <a:lnTo>
                    <a:pt x="208" y="176"/>
                  </a:lnTo>
                  <a:lnTo>
                    <a:pt x="213" y="185"/>
                  </a:lnTo>
                  <a:lnTo>
                    <a:pt x="213" y="193"/>
                  </a:lnTo>
                  <a:lnTo>
                    <a:pt x="213" y="201"/>
                  </a:lnTo>
                  <a:lnTo>
                    <a:pt x="213" y="201"/>
                  </a:lnTo>
                  <a:lnTo>
                    <a:pt x="206" y="219"/>
                  </a:lnTo>
                  <a:lnTo>
                    <a:pt x="199" y="231"/>
                  </a:lnTo>
                  <a:lnTo>
                    <a:pt x="189" y="244"/>
                  </a:lnTo>
                  <a:lnTo>
                    <a:pt x="174" y="252"/>
                  </a:lnTo>
                  <a:lnTo>
                    <a:pt x="160" y="259"/>
                  </a:lnTo>
                  <a:lnTo>
                    <a:pt x="160" y="259"/>
                  </a:lnTo>
                  <a:lnTo>
                    <a:pt x="149" y="259"/>
                  </a:lnTo>
                  <a:lnTo>
                    <a:pt x="141" y="259"/>
                  </a:lnTo>
                  <a:lnTo>
                    <a:pt x="130" y="256"/>
                  </a:lnTo>
                  <a:lnTo>
                    <a:pt x="120" y="254"/>
                  </a:lnTo>
                  <a:lnTo>
                    <a:pt x="109" y="250"/>
                  </a:lnTo>
                  <a:lnTo>
                    <a:pt x="98" y="246"/>
                  </a:lnTo>
                  <a:lnTo>
                    <a:pt x="88" y="242"/>
                  </a:lnTo>
                  <a:lnTo>
                    <a:pt x="80" y="238"/>
                  </a:lnTo>
                  <a:lnTo>
                    <a:pt x="72" y="231"/>
                  </a:lnTo>
                  <a:lnTo>
                    <a:pt x="63" y="227"/>
                  </a:lnTo>
                  <a:lnTo>
                    <a:pt x="63" y="227"/>
                  </a:lnTo>
                  <a:lnTo>
                    <a:pt x="50" y="221"/>
                  </a:lnTo>
                  <a:lnTo>
                    <a:pt x="36" y="217"/>
                  </a:lnTo>
                  <a:lnTo>
                    <a:pt x="23" y="214"/>
                  </a:lnTo>
                  <a:lnTo>
                    <a:pt x="13" y="212"/>
                  </a:lnTo>
                  <a:lnTo>
                    <a:pt x="4" y="212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6" name="Freeform 266"/>
            <p:cNvSpPr>
              <a:spLocks/>
            </p:cNvSpPr>
            <p:nvPr/>
          </p:nvSpPr>
          <p:spPr bwMode="auto">
            <a:xfrm>
              <a:off x="2892" y="2892"/>
              <a:ext cx="76" cy="193"/>
            </a:xfrm>
            <a:custGeom>
              <a:avLst/>
              <a:gdLst/>
              <a:ahLst/>
              <a:cxnLst>
                <a:cxn ang="0">
                  <a:pos x="2" y="60"/>
                </a:cxn>
                <a:cxn ang="0">
                  <a:pos x="4" y="48"/>
                </a:cxn>
                <a:cxn ang="0">
                  <a:pos x="6" y="30"/>
                </a:cxn>
                <a:cxn ang="0">
                  <a:pos x="11" y="16"/>
                </a:cxn>
                <a:cxn ang="0">
                  <a:pos x="16" y="5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38" y="3"/>
                </a:cxn>
                <a:cxn ang="0">
                  <a:pos x="46" y="9"/>
                </a:cxn>
                <a:cxn ang="0">
                  <a:pos x="55" y="23"/>
                </a:cxn>
                <a:cxn ang="0">
                  <a:pos x="59" y="37"/>
                </a:cxn>
                <a:cxn ang="0">
                  <a:pos x="61" y="51"/>
                </a:cxn>
                <a:cxn ang="0">
                  <a:pos x="61" y="51"/>
                </a:cxn>
                <a:cxn ang="0">
                  <a:pos x="61" y="67"/>
                </a:cxn>
                <a:cxn ang="0">
                  <a:pos x="64" y="79"/>
                </a:cxn>
                <a:cxn ang="0">
                  <a:pos x="67" y="92"/>
                </a:cxn>
                <a:cxn ang="0">
                  <a:pos x="69" y="102"/>
                </a:cxn>
                <a:cxn ang="0">
                  <a:pos x="71" y="111"/>
                </a:cxn>
                <a:cxn ang="0">
                  <a:pos x="71" y="111"/>
                </a:cxn>
                <a:cxn ang="0">
                  <a:pos x="71" y="117"/>
                </a:cxn>
                <a:cxn ang="0">
                  <a:pos x="74" y="123"/>
                </a:cxn>
                <a:cxn ang="0">
                  <a:pos x="74" y="134"/>
                </a:cxn>
                <a:cxn ang="0">
                  <a:pos x="74" y="143"/>
                </a:cxn>
                <a:cxn ang="0">
                  <a:pos x="71" y="151"/>
                </a:cxn>
                <a:cxn ang="0">
                  <a:pos x="71" y="162"/>
                </a:cxn>
                <a:cxn ang="0">
                  <a:pos x="69" y="170"/>
                </a:cxn>
                <a:cxn ang="0">
                  <a:pos x="65" y="178"/>
                </a:cxn>
                <a:cxn ang="0">
                  <a:pos x="64" y="185"/>
                </a:cxn>
                <a:cxn ang="0">
                  <a:pos x="57" y="191"/>
                </a:cxn>
                <a:cxn ang="0">
                  <a:pos x="57" y="191"/>
                </a:cxn>
                <a:cxn ang="0">
                  <a:pos x="44" y="194"/>
                </a:cxn>
                <a:cxn ang="0">
                  <a:pos x="32" y="191"/>
                </a:cxn>
                <a:cxn ang="0">
                  <a:pos x="18" y="185"/>
                </a:cxn>
                <a:cxn ang="0">
                  <a:pos x="11" y="176"/>
                </a:cxn>
                <a:cxn ang="0">
                  <a:pos x="4" y="164"/>
                </a:cxn>
                <a:cxn ang="0">
                  <a:pos x="4" y="164"/>
                </a:cxn>
                <a:cxn ang="0">
                  <a:pos x="4" y="155"/>
                </a:cxn>
                <a:cxn ang="0">
                  <a:pos x="2" y="146"/>
                </a:cxn>
                <a:cxn ang="0">
                  <a:pos x="2" y="134"/>
                </a:cxn>
                <a:cxn ang="0">
                  <a:pos x="0" y="122"/>
                </a:cxn>
                <a:cxn ang="0">
                  <a:pos x="0" y="109"/>
                </a:cxn>
                <a:cxn ang="0">
                  <a:pos x="0" y="97"/>
                </a:cxn>
                <a:cxn ang="0">
                  <a:pos x="0" y="85"/>
                </a:cxn>
                <a:cxn ang="0">
                  <a:pos x="0" y="74"/>
                </a:cxn>
                <a:cxn ang="0">
                  <a:pos x="0" y="67"/>
                </a:cxn>
                <a:cxn ang="0">
                  <a:pos x="2" y="60"/>
                </a:cxn>
                <a:cxn ang="0">
                  <a:pos x="2" y="60"/>
                </a:cxn>
              </a:cxnLst>
              <a:rect l="0" t="0" r="r" b="b"/>
              <a:pathLst>
                <a:path w="75" h="195">
                  <a:moveTo>
                    <a:pt x="2" y="60"/>
                  </a:moveTo>
                  <a:lnTo>
                    <a:pt x="4" y="48"/>
                  </a:lnTo>
                  <a:lnTo>
                    <a:pt x="6" y="30"/>
                  </a:lnTo>
                  <a:lnTo>
                    <a:pt x="11" y="16"/>
                  </a:lnTo>
                  <a:lnTo>
                    <a:pt x="16" y="5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38" y="3"/>
                  </a:lnTo>
                  <a:lnTo>
                    <a:pt x="46" y="9"/>
                  </a:lnTo>
                  <a:lnTo>
                    <a:pt x="55" y="23"/>
                  </a:lnTo>
                  <a:lnTo>
                    <a:pt x="59" y="37"/>
                  </a:lnTo>
                  <a:lnTo>
                    <a:pt x="61" y="51"/>
                  </a:lnTo>
                  <a:lnTo>
                    <a:pt x="61" y="51"/>
                  </a:lnTo>
                  <a:lnTo>
                    <a:pt x="61" y="67"/>
                  </a:lnTo>
                  <a:lnTo>
                    <a:pt x="64" y="79"/>
                  </a:lnTo>
                  <a:lnTo>
                    <a:pt x="67" y="92"/>
                  </a:lnTo>
                  <a:lnTo>
                    <a:pt x="69" y="102"/>
                  </a:lnTo>
                  <a:lnTo>
                    <a:pt x="71" y="111"/>
                  </a:lnTo>
                  <a:lnTo>
                    <a:pt x="71" y="111"/>
                  </a:lnTo>
                  <a:lnTo>
                    <a:pt x="71" y="117"/>
                  </a:lnTo>
                  <a:lnTo>
                    <a:pt x="74" y="123"/>
                  </a:lnTo>
                  <a:lnTo>
                    <a:pt x="74" y="134"/>
                  </a:lnTo>
                  <a:lnTo>
                    <a:pt x="74" y="143"/>
                  </a:lnTo>
                  <a:lnTo>
                    <a:pt x="71" y="151"/>
                  </a:lnTo>
                  <a:lnTo>
                    <a:pt x="71" y="162"/>
                  </a:lnTo>
                  <a:lnTo>
                    <a:pt x="69" y="170"/>
                  </a:lnTo>
                  <a:lnTo>
                    <a:pt x="65" y="178"/>
                  </a:lnTo>
                  <a:lnTo>
                    <a:pt x="64" y="185"/>
                  </a:lnTo>
                  <a:lnTo>
                    <a:pt x="57" y="191"/>
                  </a:lnTo>
                  <a:lnTo>
                    <a:pt x="57" y="191"/>
                  </a:lnTo>
                  <a:lnTo>
                    <a:pt x="44" y="194"/>
                  </a:lnTo>
                  <a:lnTo>
                    <a:pt x="32" y="191"/>
                  </a:lnTo>
                  <a:lnTo>
                    <a:pt x="18" y="185"/>
                  </a:lnTo>
                  <a:lnTo>
                    <a:pt x="11" y="176"/>
                  </a:lnTo>
                  <a:lnTo>
                    <a:pt x="4" y="164"/>
                  </a:lnTo>
                  <a:lnTo>
                    <a:pt x="4" y="164"/>
                  </a:lnTo>
                  <a:lnTo>
                    <a:pt x="4" y="155"/>
                  </a:lnTo>
                  <a:lnTo>
                    <a:pt x="2" y="146"/>
                  </a:lnTo>
                  <a:lnTo>
                    <a:pt x="2" y="134"/>
                  </a:lnTo>
                  <a:lnTo>
                    <a:pt x="0" y="122"/>
                  </a:lnTo>
                  <a:lnTo>
                    <a:pt x="0" y="109"/>
                  </a:lnTo>
                  <a:lnTo>
                    <a:pt x="0" y="97"/>
                  </a:lnTo>
                  <a:lnTo>
                    <a:pt x="0" y="85"/>
                  </a:lnTo>
                  <a:lnTo>
                    <a:pt x="0" y="74"/>
                  </a:lnTo>
                  <a:lnTo>
                    <a:pt x="0" y="67"/>
                  </a:lnTo>
                  <a:lnTo>
                    <a:pt x="2" y="60"/>
                  </a:lnTo>
                  <a:lnTo>
                    <a:pt x="2" y="60"/>
                  </a:lnTo>
                </a:path>
              </a:pathLst>
            </a:custGeom>
            <a:solidFill>
              <a:srgbClr val="3B5959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7" name="Freeform 267"/>
            <p:cNvSpPr>
              <a:spLocks/>
            </p:cNvSpPr>
            <p:nvPr/>
          </p:nvSpPr>
          <p:spPr bwMode="auto">
            <a:xfrm>
              <a:off x="2892" y="2892"/>
              <a:ext cx="76" cy="193"/>
            </a:xfrm>
            <a:custGeom>
              <a:avLst/>
              <a:gdLst/>
              <a:ahLst/>
              <a:cxnLst>
                <a:cxn ang="0">
                  <a:pos x="2" y="60"/>
                </a:cxn>
                <a:cxn ang="0">
                  <a:pos x="4" y="48"/>
                </a:cxn>
                <a:cxn ang="0">
                  <a:pos x="6" y="30"/>
                </a:cxn>
                <a:cxn ang="0">
                  <a:pos x="11" y="16"/>
                </a:cxn>
                <a:cxn ang="0">
                  <a:pos x="16" y="5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38" y="3"/>
                </a:cxn>
                <a:cxn ang="0">
                  <a:pos x="46" y="9"/>
                </a:cxn>
                <a:cxn ang="0">
                  <a:pos x="55" y="23"/>
                </a:cxn>
                <a:cxn ang="0">
                  <a:pos x="59" y="37"/>
                </a:cxn>
                <a:cxn ang="0">
                  <a:pos x="61" y="51"/>
                </a:cxn>
                <a:cxn ang="0">
                  <a:pos x="61" y="51"/>
                </a:cxn>
                <a:cxn ang="0">
                  <a:pos x="61" y="67"/>
                </a:cxn>
                <a:cxn ang="0">
                  <a:pos x="64" y="79"/>
                </a:cxn>
                <a:cxn ang="0">
                  <a:pos x="67" y="92"/>
                </a:cxn>
                <a:cxn ang="0">
                  <a:pos x="69" y="102"/>
                </a:cxn>
                <a:cxn ang="0">
                  <a:pos x="71" y="111"/>
                </a:cxn>
                <a:cxn ang="0">
                  <a:pos x="71" y="111"/>
                </a:cxn>
                <a:cxn ang="0">
                  <a:pos x="71" y="117"/>
                </a:cxn>
                <a:cxn ang="0">
                  <a:pos x="74" y="123"/>
                </a:cxn>
                <a:cxn ang="0">
                  <a:pos x="74" y="134"/>
                </a:cxn>
                <a:cxn ang="0">
                  <a:pos x="74" y="143"/>
                </a:cxn>
                <a:cxn ang="0">
                  <a:pos x="71" y="151"/>
                </a:cxn>
                <a:cxn ang="0">
                  <a:pos x="71" y="162"/>
                </a:cxn>
                <a:cxn ang="0">
                  <a:pos x="69" y="170"/>
                </a:cxn>
                <a:cxn ang="0">
                  <a:pos x="65" y="178"/>
                </a:cxn>
                <a:cxn ang="0">
                  <a:pos x="64" y="185"/>
                </a:cxn>
                <a:cxn ang="0">
                  <a:pos x="57" y="191"/>
                </a:cxn>
                <a:cxn ang="0">
                  <a:pos x="57" y="191"/>
                </a:cxn>
                <a:cxn ang="0">
                  <a:pos x="44" y="194"/>
                </a:cxn>
                <a:cxn ang="0">
                  <a:pos x="32" y="191"/>
                </a:cxn>
                <a:cxn ang="0">
                  <a:pos x="18" y="185"/>
                </a:cxn>
                <a:cxn ang="0">
                  <a:pos x="11" y="176"/>
                </a:cxn>
                <a:cxn ang="0">
                  <a:pos x="4" y="164"/>
                </a:cxn>
                <a:cxn ang="0">
                  <a:pos x="4" y="164"/>
                </a:cxn>
                <a:cxn ang="0">
                  <a:pos x="4" y="155"/>
                </a:cxn>
                <a:cxn ang="0">
                  <a:pos x="2" y="146"/>
                </a:cxn>
                <a:cxn ang="0">
                  <a:pos x="2" y="134"/>
                </a:cxn>
                <a:cxn ang="0">
                  <a:pos x="0" y="122"/>
                </a:cxn>
                <a:cxn ang="0">
                  <a:pos x="0" y="109"/>
                </a:cxn>
                <a:cxn ang="0">
                  <a:pos x="0" y="97"/>
                </a:cxn>
                <a:cxn ang="0">
                  <a:pos x="0" y="85"/>
                </a:cxn>
                <a:cxn ang="0">
                  <a:pos x="0" y="74"/>
                </a:cxn>
                <a:cxn ang="0">
                  <a:pos x="0" y="67"/>
                </a:cxn>
                <a:cxn ang="0">
                  <a:pos x="2" y="60"/>
                </a:cxn>
                <a:cxn ang="0">
                  <a:pos x="2" y="60"/>
                </a:cxn>
              </a:cxnLst>
              <a:rect l="0" t="0" r="r" b="b"/>
              <a:pathLst>
                <a:path w="75" h="195">
                  <a:moveTo>
                    <a:pt x="2" y="60"/>
                  </a:moveTo>
                  <a:lnTo>
                    <a:pt x="4" y="48"/>
                  </a:lnTo>
                  <a:lnTo>
                    <a:pt x="6" y="30"/>
                  </a:lnTo>
                  <a:lnTo>
                    <a:pt x="11" y="16"/>
                  </a:lnTo>
                  <a:lnTo>
                    <a:pt x="16" y="5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38" y="3"/>
                  </a:lnTo>
                  <a:lnTo>
                    <a:pt x="46" y="9"/>
                  </a:lnTo>
                  <a:lnTo>
                    <a:pt x="55" y="23"/>
                  </a:lnTo>
                  <a:lnTo>
                    <a:pt x="59" y="37"/>
                  </a:lnTo>
                  <a:lnTo>
                    <a:pt x="61" y="51"/>
                  </a:lnTo>
                  <a:lnTo>
                    <a:pt x="61" y="51"/>
                  </a:lnTo>
                  <a:lnTo>
                    <a:pt x="61" y="67"/>
                  </a:lnTo>
                  <a:lnTo>
                    <a:pt x="64" y="79"/>
                  </a:lnTo>
                  <a:lnTo>
                    <a:pt x="67" y="92"/>
                  </a:lnTo>
                  <a:lnTo>
                    <a:pt x="69" y="102"/>
                  </a:lnTo>
                  <a:lnTo>
                    <a:pt x="71" y="111"/>
                  </a:lnTo>
                  <a:lnTo>
                    <a:pt x="71" y="111"/>
                  </a:lnTo>
                  <a:lnTo>
                    <a:pt x="71" y="117"/>
                  </a:lnTo>
                  <a:lnTo>
                    <a:pt x="74" y="123"/>
                  </a:lnTo>
                  <a:lnTo>
                    <a:pt x="74" y="134"/>
                  </a:lnTo>
                  <a:lnTo>
                    <a:pt x="74" y="143"/>
                  </a:lnTo>
                  <a:lnTo>
                    <a:pt x="71" y="151"/>
                  </a:lnTo>
                  <a:lnTo>
                    <a:pt x="71" y="162"/>
                  </a:lnTo>
                  <a:lnTo>
                    <a:pt x="69" y="170"/>
                  </a:lnTo>
                  <a:lnTo>
                    <a:pt x="65" y="178"/>
                  </a:lnTo>
                  <a:lnTo>
                    <a:pt x="64" y="185"/>
                  </a:lnTo>
                  <a:lnTo>
                    <a:pt x="57" y="191"/>
                  </a:lnTo>
                  <a:lnTo>
                    <a:pt x="57" y="191"/>
                  </a:lnTo>
                  <a:lnTo>
                    <a:pt x="44" y="194"/>
                  </a:lnTo>
                  <a:lnTo>
                    <a:pt x="32" y="191"/>
                  </a:lnTo>
                  <a:lnTo>
                    <a:pt x="18" y="185"/>
                  </a:lnTo>
                  <a:lnTo>
                    <a:pt x="11" y="176"/>
                  </a:lnTo>
                  <a:lnTo>
                    <a:pt x="4" y="164"/>
                  </a:lnTo>
                  <a:lnTo>
                    <a:pt x="4" y="164"/>
                  </a:lnTo>
                  <a:lnTo>
                    <a:pt x="4" y="155"/>
                  </a:lnTo>
                  <a:lnTo>
                    <a:pt x="2" y="146"/>
                  </a:lnTo>
                  <a:lnTo>
                    <a:pt x="2" y="134"/>
                  </a:lnTo>
                  <a:lnTo>
                    <a:pt x="0" y="122"/>
                  </a:lnTo>
                  <a:lnTo>
                    <a:pt x="0" y="109"/>
                  </a:lnTo>
                  <a:lnTo>
                    <a:pt x="0" y="97"/>
                  </a:lnTo>
                  <a:lnTo>
                    <a:pt x="0" y="85"/>
                  </a:lnTo>
                  <a:lnTo>
                    <a:pt x="0" y="74"/>
                  </a:lnTo>
                  <a:lnTo>
                    <a:pt x="0" y="67"/>
                  </a:lnTo>
                  <a:lnTo>
                    <a:pt x="2" y="60"/>
                  </a:lnTo>
                  <a:lnTo>
                    <a:pt x="2" y="60"/>
                  </a:lnTo>
                </a:path>
              </a:pathLst>
            </a:custGeom>
            <a:noFill/>
            <a:ln w="12700" cap="rnd" cmpd="sng">
              <a:solidFill>
                <a:srgbClr val="3B5959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8" name="Freeform 268"/>
            <p:cNvSpPr>
              <a:spLocks/>
            </p:cNvSpPr>
            <p:nvPr/>
          </p:nvSpPr>
          <p:spPr bwMode="auto">
            <a:xfrm>
              <a:off x="2892" y="2860"/>
              <a:ext cx="76" cy="192"/>
            </a:xfrm>
            <a:custGeom>
              <a:avLst/>
              <a:gdLst/>
              <a:ahLst/>
              <a:cxnLst>
                <a:cxn ang="0">
                  <a:pos x="2" y="60"/>
                </a:cxn>
                <a:cxn ang="0">
                  <a:pos x="4" y="48"/>
                </a:cxn>
                <a:cxn ang="0">
                  <a:pos x="6" y="31"/>
                </a:cxn>
                <a:cxn ang="0">
                  <a:pos x="11" y="14"/>
                </a:cxn>
                <a:cxn ang="0">
                  <a:pos x="16" y="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38" y="2"/>
                </a:cxn>
                <a:cxn ang="0">
                  <a:pos x="46" y="9"/>
                </a:cxn>
                <a:cxn ang="0">
                  <a:pos x="55" y="23"/>
                </a:cxn>
                <a:cxn ang="0">
                  <a:pos x="59" y="35"/>
                </a:cxn>
                <a:cxn ang="0">
                  <a:pos x="61" y="52"/>
                </a:cxn>
                <a:cxn ang="0">
                  <a:pos x="61" y="52"/>
                </a:cxn>
                <a:cxn ang="0">
                  <a:pos x="61" y="65"/>
                </a:cxn>
                <a:cxn ang="0">
                  <a:pos x="64" y="80"/>
                </a:cxn>
                <a:cxn ang="0">
                  <a:pos x="67" y="90"/>
                </a:cxn>
                <a:cxn ang="0">
                  <a:pos x="69" y="101"/>
                </a:cxn>
                <a:cxn ang="0">
                  <a:pos x="71" y="111"/>
                </a:cxn>
                <a:cxn ang="0">
                  <a:pos x="71" y="111"/>
                </a:cxn>
                <a:cxn ang="0">
                  <a:pos x="71" y="117"/>
                </a:cxn>
                <a:cxn ang="0">
                  <a:pos x="74" y="124"/>
                </a:cxn>
                <a:cxn ang="0">
                  <a:pos x="74" y="132"/>
                </a:cxn>
                <a:cxn ang="0">
                  <a:pos x="74" y="143"/>
                </a:cxn>
                <a:cxn ang="0">
                  <a:pos x="71" y="152"/>
                </a:cxn>
                <a:cxn ang="0">
                  <a:pos x="71" y="162"/>
                </a:cxn>
                <a:cxn ang="0">
                  <a:pos x="69" y="170"/>
                </a:cxn>
                <a:cxn ang="0">
                  <a:pos x="65" y="179"/>
                </a:cxn>
                <a:cxn ang="0">
                  <a:pos x="64" y="185"/>
                </a:cxn>
                <a:cxn ang="0">
                  <a:pos x="57" y="189"/>
                </a:cxn>
                <a:cxn ang="0">
                  <a:pos x="57" y="189"/>
                </a:cxn>
                <a:cxn ang="0">
                  <a:pos x="44" y="194"/>
                </a:cxn>
                <a:cxn ang="0">
                  <a:pos x="32" y="191"/>
                </a:cxn>
                <a:cxn ang="0">
                  <a:pos x="18" y="185"/>
                </a:cxn>
                <a:cxn ang="0">
                  <a:pos x="11" y="177"/>
                </a:cxn>
                <a:cxn ang="0">
                  <a:pos x="4" y="164"/>
                </a:cxn>
                <a:cxn ang="0">
                  <a:pos x="4" y="164"/>
                </a:cxn>
                <a:cxn ang="0">
                  <a:pos x="4" y="155"/>
                </a:cxn>
                <a:cxn ang="0">
                  <a:pos x="2" y="145"/>
                </a:cxn>
                <a:cxn ang="0">
                  <a:pos x="2" y="134"/>
                </a:cxn>
                <a:cxn ang="0">
                  <a:pos x="0" y="122"/>
                </a:cxn>
                <a:cxn ang="0">
                  <a:pos x="0" y="109"/>
                </a:cxn>
                <a:cxn ang="0">
                  <a:pos x="0" y="97"/>
                </a:cxn>
                <a:cxn ang="0">
                  <a:pos x="0" y="85"/>
                </a:cxn>
                <a:cxn ang="0">
                  <a:pos x="0" y="76"/>
                </a:cxn>
                <a:cxn ang="0">
                  <a:pos x="0" y="67"/>
                </a:cxn>
                <a:cxn ang="0">
                  <a:pos x="2" y="60"/>
                </a:cxn>
                <a:cxn ang="0">
                  <a:pos x="2" y="60"/>
                </a:cxn>
              </a:cxnLst>
              <a:rect l="0" t="0" r="r" b="b"/>
              <a:pathLst>
                <a:path w="75" h="195">
                  <a:moveTo>
                    <a:pt x="2" y="60"/>
                  </a:moveTo>
                  <a:lnTo>
                    <a:pt x="4" y="48"/>
                  </a:lnTo>
                  <a:lnTo>
                    <a:pt x="6" y="31"/>
                  </a:lnTo>
                  <a:lnTo>
                    <a:pt x="11" y="14"/>
                  </a:lnTo>
                  <a:lnTo>
                    <a:pt x="16" y="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38" y="2"/>
                  </a:lnTo>
                  <a:lnTo>
                    <a:pt x="46" y="9"/>
                  </a:lnTo>
                  <a:lnTo>
                    <a:pt x="55" y="23"/>
                  </a:lnTo>
                  <a:lnTo>
                    <a:pt x="59" y="35"/>
                  </a:lnTo>
                  <a:lnTo>
                    <a:pt x="61" y="52"/>
                  </a:lnTo>
                  <a:lnTo>
                    <a:pt x="61" y="52"/>
                  </a:lnTo>
                  <a:lnTo>
                    <a:pt x="61" y="65"/>
                  </a:lnTo>
                  <a:lnTo>
                    <a:pt x="64" y="80"/>
                  </a:lnTo>
                  <a:lnTo>
                    <a:pt x="67" y="90"/>
                  </a:lnTo>
                  <a:lnTo>
                    <a:pt x="69" y="101"/>
                  </a:lnTo>
                  <a:lnTo>
                    <a:pt x="71" y="111"/>
                  </a:lnTo>
                  <a:lnTo>
                    <a:pt x="71" y="111"/>
                  </a:lnTo>
                  <a:lnTo>
                    <a:pt x="71" y="117"/>
                  </a:lnTo>
                  <a:lnTo>
                    <a:pt x="74" y="124"/>
                  </a:lnTo>
                  <a:lnTo>
                    <a:pt x="74" y="132"/>
                  </a:lnTo>
                  <a:lnTo>
                    <a:pt x="74" y="143"/>
                  </a:lnTo>
                  <a:lnTo>
                    <a:pt x="71" y="152"/>
                  </a:lnTo>
                  <a:lnTo>
                    <a:pt x="71" y="162"/>
                  </a:lnTo>
                  <a:lnTo>
                    <a:pt x="69" y="170"/>
                  </a:lnTo>
                  <a:lnTo>
                    <a:pt x="65" y="179"/>
                  </a:lnTo>
                  <a:lnTo>
                    <a:pt x="64" y="185"/>
                  </a:lnTo>
                  <a:lnTo>
                    <a:pt x="57" y="189"/>
                  </a:lnTo>
                  <a:lnTo>
                    <a:pt x="57" y="189"/>
                  </a:lnTo>
                  <a:lnTo>
                    <a:pt x="44" y="194"/>
                  </a:lnTo>
                  <a:lnTo>
                    <a:pt x="32" y="191"/>
                  </a:lnTo>
                  <a:lnTo>
                    <a:pt x="18" y="185"/>
                  </a:lnTo>
                  <a:lnTo>
                    <a:pt x="11" y="177"/>
                  </a:lnTo>
                  <a:lnTo>
                    <a:pt x="4" y="164"/>
                  </a:lnTo>
                  <a:lnTo>
                    <a:pt x="4" y="164"/>
                  </a:lnTo>
                  <a:lnTo>
                    <a:pt x="4" y="155"/>
                  </a:lnTo>
                  <a:lnTo>
                    <a:pt x="2" y="145"/>
                  </a:lnTo>
                  <a:lnTo>
                    <a:pt x="2" y="134"/>
                  </a:lnTo>
                  <a:lnTo>
                    <a:pt x="0" y="122"/>
                  </a:lnTo>
                  <a:lnTo>
                    <a:pt x="0" y="109"/>
                  </a:lnTo>
                  <a:lnTo>
                    <a:pt x="0" y="97"/>
                  </a:lnTo>
                  <a:lnTo>
                    <a:pt x="0" y="85"/>
                  </a:lnTo>
                  <a:lnTo>
                    <a:pt x="0" y="76"/>
                  </a:lnTo>
                  <a:lnTo>
                    <a:pt x="0" y="67"/>
                  </a:lnTo>
                  <a:lnTo>
                    <a:pt x="2" y="60"/>
                  </a:lnTo>
                  <a:lnTo>
                    <a:pt x="2" y="6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9" name="Freeform 269"/>
            <p:cNvSpPr>
              <a:spLocks/>
            </p:cNvSpPr>
            <p:nvPr/>
          </p:nvSpPr>
          <p:spPr bwMode="auto">
            <a:xfrm>
              <a:off x="2892" y="2860"/>
              <a:ext cx="76" cy="192"/>
            </a:xfrm>
            <a:custGeom>
              <a:avLst/>
              <a:gdLst/>
              <a:ahLst/>
              <a:cxnLst>
                <a:cxn ang="0">
                  <a:pos x="2" y="60"/>
                </a:cxn>
                <a:cxn ang="0">
                  <a:pos x="4" y="48"/>
                </a:cxn>
                <a:cxn ang="0">
                  <a:pos x="6" y="31"/>
                </a:cxn>
                <a:cxn ang="0">
                  <a:pos x="11" y="14"/>
                </a:cxn>
                <a:cxn ang="0">
                  <a:pos x="16" y="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38" y="2"/>
                </a:cxn>
                <a:cxn ang="0">
                  <a:pos x="46" y="9"/>
                </a:cxn>
                <a:cxn ang="0">
                  <a:pos x="55" y="23"/>
                </a:cxn>
                <a:cxn ang="0">
                  <a:pos x="59" y="35"/>
                </a:cxn>
                <a:cxn ang="0">
                  <a:pos x="61" y="52"/>
                </a:cxn>
                <a:cxn ang="0">
                  <a:pos x="61" y="52"/>
                </a:cxn>
                <a:cxn ang="0">
                  <a:pos x="61" y="65"/>
                </a:cxn>
                <a:cxn ang="0">
                  <a:pos x="64" y="80"/>
                </a:cxn>
                <a:cxn ang="0">
                  <a:pos x="67" y="90"/>
                </a:cxn>
                <a:cxn ang="0">
                  <a:pos x="69" y="101"/>
                </a:cxn>
                <a:cxn ang="0">
                  <a:pos x="71" y="111"/>
                </a:cxn>
                <a:cxn ang="0">
                  <a:pos x="71" y="111"/>
                </a:cxn>
                <a:cxn ang="0">
                  <a:pos x="71" y="117"/>
                </a:cxn>
                <a:cxn ang="0">
                  <a:pos x="74" y="124"/>
                </a:cxn>
                <a:cxn ang="0">
                  <a:pos x="74" y="132"/>
                </a:cxn>
                <a:cxn ang="0">
                  <a:pos x="74" y="143"/>
                </a:cxn>
                <a:cxn ang="0">
                  <a:pos x="71" y="152"/>
                </a:cxn>
                <a:cxn ang="0">
                  <a:pos x="71" y="162"/>
                </a:cxn>
                <a:cxn ang="0">
                  <a:pos x="69" y="170"/>
                </a:cxn>
                <a:cxn ang="0">
                  <a:pos x="65" y="179"/>
                </a:cxn>
                <a:cxn ang="0">
                  <a:pos x="64" y="185"/>
                </a:cxn>
                <a:cxn ang="0">
                  <a:pos x="57" y="189"/>
                </a:cxn>
                <a:cxn ang="0">
                  <a:pos x="57" y="189"/>
                </a:cxn>
                <a:cxn ang="0">
                  <a:pos x="44" y="194"/>
                </a:cxn>
                <a:cxn ang="0">
                  <a:pos x="32" y="191"/>
                </a:cxn>
                <a:cxn ang="0">
                  <a:pos x="18" y="185"/>
                </a:cxn>
                <a:cxn ang="0">
                  <a:pos x="11" y="177"/>
                </a:cxn>
                <a:cxn ang="0">
                  <a:pos x="4" y="164"/>
                </a:cxn>
                <a:cxn ang="0">
                  <a:pos x="4" y="164"/>
                </a:cxn>
                <a:cxn ang="0">
                  <a:pos x="4" y="155"/>
                </a:cxn>
                <a:cxn ang="0">
                  <a:pos x="2" y="145"/>
                </a:cxn>
                <a:cxn ang="0">
                  <a:pos x="2" y="134"/>
                </a:cxn>
                <a:cxn ang="0">
                  <a:pos x="0" y="122"/>
                </a:cxn>
                <a:cxn ang="0">
                  <a:pos x="0" y="109"/>
                </a:cxn>
                <a:cxn ang="0">
                  <a:pos x="0" y="97"/>
                </a:cxn>
                <a:cxn ang="0">
                  <a:pos x="0" y="85"/>
                </a:cxn>
                <a:cxn ang="0">
                  <a:pos x="0" y="76"/>
                </a:cxn>
                <a:cxn ang="0">
                  <a:pos x="0" y="67"/>
                </a:cxn>
                <a:cxn ang="0">
                  <a:pos x="2" y="60"/>
                </a:cxn>
                <a:cxn ang="0">
                  <a:pos x="2" y="60"/>
                </a:cxn>
              </a:cxnLst>
              <a:rect l="0" t="0" r="r" b="b"/>
              <a:pathLst>
                <a:path w="75" h="195">
                  <a:moveTo>
                    <a:pt x="2" y="60"/>
                  </a:moveTo>
                  <a:lnTo>
                    <a:pt x="4" y="48"/>
                  </a:lnTo>
                  <a:lnTo>
                    <a:pt x="6" y="31"/>
                  </a:lnTo>
                  <a:lnTo>
                    <a:pt x="11" y="14"/>
                  </a:lnTo>
                  <a:lnTo>
                    <a:pt x="16" y="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38" y="2"/>
                  </a:lnTo>
                  <a:lnTo>
                    <a:pt x="46" y="9"/>
                  </a:lnTo>
                  <a:lnTo>
                    <a:pt x="55" y="23"/>
                  </a:lnTo>
                  <a:lnTo>
                    <a:pt x="59" y="35"/>
                  </a:lnTo>
                  <a:lnTo>
                    <a:pt x="61" y="52"/>
                  </a:lnTo>
                  <a:lnTo>
                    <a:pt x="61" y="52"/>
                  </a:lnTo>
                  <a:lnTo>
                    <a:pt x="61" y="65"/>
                  </a:lnTo>
                  <a:lnTo>
                    <a:pt x="64" y="80"/>
                  </a:lnTo>
                  <a:lnTo>
                    <a:pt x="67" y="90"/>
                  </a:lnTo>
                  <a:lnTo>
                    <a:pt x="69" y="101"/>
                  </a:lnTo>
                  <a:lnTo>
                    <a:pt x="71" y="111"/>
                  </a:lnTo>
                  <a:lnTo>
                    <a:pt x="71" y="111"/>
                  </a:lnTo>
                  <a:lnTo>
                    <a:pt x="71" y="117"/>
                  </a:lnTo>
                  <a:lnTo>
                    <a:pt x="74" y="124"/>
                  </a:lnTo>
                  <a:lnTo>
                    <a:pt x="74" y="132"/>
                  </a:lnTo>
                  <a:lnTo>
                    <a:pt x="74" y="143"/>
                  </a:lnTo>
                  <a:lnTo>
                    <a:pt x="71" y="152"/>
                  </a:lnTo>
                  <a:lnTo>
                    <a:pt x="71" y="162"/>
                  </a:lnTo>
                  <a:lnTo>
                    <a:pt x="69" y="170"/>
                  </a:lnTo>
                  <a:lnTo>
                    <a:pt x="65" y="179"/>
                  </a:lnTo>
                  <a:lnTo>
                    <a:pt x="64" y="185"/>
                  </a:lnTo>
                  <a:lnTo>
                    <a:pt x="57" y="189"/>
                  </a:lnTo>
                  <a:lnTo>
                    <a:pt x="57" y="189"/>
                  </a:lnTo>
                  <a:lnTo>
                    <a:pt x="44" y="194"/>
                  </a:lnTo>
                  <a:lnTo>
                    <a:pt x="32" y="191"/>
                  </a:lnTo>
                  <a:lnTo>
                    <a:pt x="18" y="185"/>
                  </a:lnTo>
                  <a:lnTo>
                    <a:pt x="11" y="177"/>
                  </a:lnTo>
                  <a:lnTo>
                    <a:pt x="4" y="164"/>
                  </a:lnTo>
                  <a:lnTo>
                    <a:pt x="4" y="164"/>
                  </a:lnTo>
                  <a:lnTo>
                    <a:pt x="4" y="155"/>
                  </a:lnTo>
                  <a:lnTo>
                    <a:pt x="2" y="145"/>
                  </a:lnTo>
                  <a:lnTo>
                    <a:pt x="2" y="134"/>
                  </a:lnTo>
                  <a:lnTo>
                    <a:pt x="0" y="122"/>
                  </a:lnTo>
                  <a:lnTo>
                    <a:pt x="0" y="109"/>
                  </a:lnTo>
                  <a:lnTo>
                    <a:pt x="0" y="97"/>
                  </a:lnTo>
                  <a:lnTo>
                    <a:pt x="0" y="85"/>
                  </a:lnTo>
                  <a:lnTo>
                    <a:pt x="0" y="76"/>
                  </a:lnTo>
                  <a:lnTo>
                    <a:pt x="0" y="67"/>
                  </a:lnTo>
                  <a:lnTo>
                    <a:pt x="2" y="60"/>
                  </a:lnTo>
                  <a:lnTo>
                    <a:pt x="2" y="6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0" name="Freeform 270"/>
            <p:cNvSpPr>
              <a:spLocks/>
            </p:cNvSpPr>
            <p:nvPr/>
          </p:nvSpPr>
          <p:spPr bwMode="auto">
            <a:xfrm>
              <a:off x="2968" y="2918"/>
              <a:ext cx="101" cy="110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11" y="50"/>
                </a:cxn>
                <a:cxn ang="0">
                  <a:pos x="20" y="37"/>
                </a:cxn>
                <a:cxn ang="0">
                  <a:pos x="34" y="27"/>
                </a:cxn>
                <a:cxn ang="0">
                  <a:pos x="46" y="16"/>
                </a:cxn>
                <a:cxn ang="0">
                  <a:pos x="57" y="5"/>
                </a:cxn>
                <a:cxn ang="0">
                  <a:pos x="57" y="5"/>
                </a:cxn>
                <a:cxn ang="0">
                  <a:pos x="68" y="0"/>
                </a:cxn>
                <a:cxn ang="0">
                  <a:pos x="78" y="0"/>
                </a:cxn>
                <a:cxn ang="0">
                  <a:pos x="89" y="4"/>
                </a:cxn>
                <a:cxn ang="0">
                  <a:pos x="94" y="12"/>
                </a:cxn>
                <a:cxn ang="0">
                  <a:pos x="96" y="25"/>
                </a:cxn>
                <a:cxn ang="0">
                  <a:pos x="96" y="25"/>
                </a:cxn>
                <a:cxn ang="0">
                  <a:pos x="94" y="35"/>
                </a:cxn>
                <a:cxn ang="0">
                  <a:pos x="93" y="46"/>
                </a:cxn>
                <a:cxn ang="0">
                  <a:pos x="93" y="55"/>
                </a:cxn>
                <a:cxn ang="0">
                  <a:pos x="94" y="62"/>
                </a:cxn>
                <a:cxn ang="0">
                  <a:pos x="96" y="69"/>
                </a:cxn>
                <a:cxn ang="0">
                  <a:pos x="96" y="69"/>
                </a:cxn>
                <a:cxn ang="0">
                  <a:pos x="99" y="78"/>
                </a:cxn>
                <a:cxn ang="0">
                  <a:pos x="99" y="85"/>
                </a:cxn>
                <a:cxn ang="0">
                  <a:pos x="94" y="96"/>
                </a:cxn>
                <a:cxn ang="0">
                  <a:pos x="91" y="104"/>
                </a:cxn>
                <a:cxn ang="0">
                  <a:pos x="82" y="109"/>
                </a:cxn>
                <a:cxn ang="0">
                  <a:pos x="82" y="109"/>
                </a:cxn>
                <a:cxn ang="0">
                  <a:pos x="71" y="109"/>
                </a:cxn>
                <a:cxn ang="0">
                  <a:pos x="61" y="106"/>
                </a:cxn>
                <a:cxn ang="0">
                  <a:pos x="50" y="101"/>
                </a:cxn>
                <a:cxn ang="0">
                  <a:pos x="40" y="94"/>
                </a:cxn>
                <a:cxn ang="0">
                  <a:pos x="34" y="88"/>
                </a:cxn>
                <a:cxn ang="0">
                  <a:pos x="34" y="88"/>
                </a:cxn>
                <a:cxn ang="0">
                  <a:pos x="27" y="79"/>
                </a:cxn>
                <a:cxn ang="0">
                  <a:pos x="18" y="73"/>
                </a:cxn>
                <a:cxn ang="0">
                  <a:pos x="11" y="64"/>
                </a:cxn>
                <a:cxn ang="0">
                  <a:pos x="4" y="58"/>
                </a:cxn>
                <a:cxn ang="0">
                  <a:pos x="0" y="56"/>
                </a:cxn>
                <a:cxn ang="0">
                  <a:pos x="0" y="56"/>
                </a:cxn>
              </a:cxnLst>
              <a:rect l="0" t="0" r="r" b="b"/>
              <a:pathLst>
                <a:path w="100" h="110">
                  <a:moveTo>
                    <a:pt x="0" y="56"/>
                  </a:moveTo>
                  <a:lnTo>
                    <a:pt x="11" y="50"/>
                  </a:lnTo>
                  <a:lnTo>
                    <a:pt x="20" y="37"/>
                  </a:lnTo>
                  <a:lnTo>
                    <a:pt x="34" y="27"/>
                  </a:lnTo>
                  <a:lnTo>
                    <a:pt x="46" y="16"/>
                  </a:lnTo>
                  <a:lnTo>
                    <a:pt x="57" y="5"/>
                  </a:lnTo>
                  <a:lnTo>
                    <a:pt x="57" y="5"/>
                  </a:lnTo>
                  <a:lnTo>
                    <a:pt x="68" y="0"/>
                  </a:lnTo>
                  <a:lnTo>
                    <a:pt x="78" y="0"/>
                  </a:lnTo>
                  <a:lnTo>
                    <a:pt x="89" y="4"/>
                  </a:lnTo>
                  <a:lnTo>
                    <a:pt x="94" y="12"/>
                  </a:lnTo>
                  <a:lnTo>
                    <a:pt x="96" y="25"/>
                  </a:lnTo>
                  <a:lnTo>
                    <a:pt x="96" y="25"/>
                  </a:lnTo>
                  <a:lnTo>
                    <a:pt x="94" y="35"/>
                  </a:lnTo>
                  <a:lnTo>
                    <a:pt x="93" y="46"/>
                  </a:lnTo>
                  <a:lnTo>
                    <a:pt x="93" y="55"/>
                  </a:lnTo>
                  <a:lnTo>
                    <a:pt x="94" y="62"/>
                  </a:lnTo>
                  <a:lnTo>
                    <a:pt x="96" y="69"/>
                  </a:lnTo>
                  <a:lnTo>
                    <a:pt x="96" y="69"/>
                  </a:lnTo>
                  <a:lnTo>
                    <a:pt x="99" y="78"/>
                  </a:lnTo>
                  <a:lnTo>
                    <a:pt x="99" y="85"/>
                  </a:lnTo>
                  <a:lnTo>
                    <a:pt x="94" y="96"/>
                  </a:lnTo>
                  <a:lnTo>
                    <a:pt x="91" y="104"/>
                  </a:lnTo>
                  <a:lnTo>
                    <a:pt x="82" y="109"/>
                  </a:lnTo>
                  <a:lnTo>
                    <a:pt x="82" y="109"/>
                  </a:lnTo>
                  <a:lnTo>
                    <a:pt x="71" y="109"/>
                  </a:lnTo>
                  <a:lnTo>
                    <a:pt x="61" y="106"/>
                  </a:lnTo>
                  <a:lnTo>
                    <a:pt x="50" y="101"/>
                  </a:lnTo>
                  <a:lnTo>
                    <a:pt x="40" y="94"/>
                  </a:lnTo>
                  <a:lnTo>
                    <a:pt x="34" y="88"/>
                  </a:lnTo>
                  <a:lnTo>
                    <a:pt x="34" y="88"/>
                  </a:lnTo>
                  <a:lnTo>
                    <a:pt x="27" y="79"/>
                  </a:lnTo>
                  <a:lnTo>
                    <a:pt x="18" y="73"/>
                  </a:lnTo>
                  <a:lnTo>
                    <a:pt x="11" y="64"/>
                  </a:lnTo>
                  <a:lnTo>
                    <a:pt x="4" y="58"/>
                  </a:lnTo>
                  <a:lnTo>
                    <a:pt x="0" y="56"/>
                  </a:lnTo>
                  <a:lnTo>
                    <a:pt x="0" y="56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1" name="Freeform 271"/>
            <p:cNvSpPr>
              <a:spLocks/>
            </p:cNvSpPr>
            <p:nvPr/>
          </p:nvSpPr>
          <p:spPr bwMode="auto">
            <a:xfrm>
              <a:off x="2968" y="2918"/>
              <a:ext cx="101" cy="110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11" y="50"/>
                </a:cxn>
                <a:cxn ang="0">
                  <a:pos x="20" y="37"/>
                </a:cxn>
                <a:cxn ang="0">
                  <a:pos x="34" y="27"/>
                </a:cxn>
                <a:cxn ang="0">
                  <a:pos x="46" y="16"/>
                </a:cxn>
                <a:cxn ang="0">
                  <a:pos x="57" y="5"/>
                </a:cxn>
                <a:cxn ang="0">
                  <a:pos x="57" y="5"/>
                </a:cxn>
                <a:cxn ang="0">
                  <a:pos x="68" y="0"/>
                </a:cxn>
                <a:cxn ang="0">
                  <a:pos x="78" y="0"/>
                </a:cxn>
                <a:cxn ang="0">
                  <a:pos x="89" y="4"/>
                </a:cxn>
                <a:cxn ang="0">
                  <a:pos x="94" y="12"/>
                </a:cxn>
                <a:cxn ang="0">
                  <a:pos x="96" y="25"/>
                </a:cxn>
                <a:cxn ang="0">
                  <a:pos x="96" y="25"/>
                </a:cxn>
                <a:cxn ang="0">
                  <a:pos x="94" y="35"/>
                </a:cxn>
                <a:cxn ang="0">
                  <a:pos x="93" y="46"/>
                </a:cxn>
                <a:cxn ang="0">
                  <a:pos x="93" y="55"/>
                </a:cxn>
                <a:cxn ang="0">
                  <a:pos x="94" y="62"/>
                </a:cxn>
                <a:cxn ang="0">
                  <a:pos x="96" y="69"/>
                </a:cxn>
                <a:cxn ang="0">
                  <a:pos x="96" y="69"/>
                </a:cxn>
                <a:cxn ang="0">
                  <a:pos x="99" y="78"/>
                </a:cxn>
                <a:cxn ang="0">
                  <a:pos x="99" y="85"/>
                </a:cxn>
                <a:cxn ang="0">
                  <a:pos x="94" y="96"/>
                </a:cxn>
                <a:cxn ang="0">
                  <a:pos x="91" y="104"/>
                </a:cxn>
                <a:cxn ang="0">
                  <a:pos x="82" y="109"/>
                </a:cxn>
                <a:cxn ang="0">
                  <a:pos x="82" y="109"/>
                </a:cxn>
                <a:cxn ang="0">
                  <a:pos x="71" y="109"/>
                </a:cxn>
                <a:cxn ang="0">
                  <a:pos x="61" y="106"/>
                </a:cxn>
                <a:cxn ang="0">
                  <a:pos x="50" y="101"/>
                </a:cxn>
                <a:cxn ang="0">
                  <a:pos x="40" y="94"/>
                </a:cxn>
                <a:cxn ang="0">
                  <a:pos x="34" y="88"/>
                </a:cxn>
                <a:cxn ang="0">
                  <a:pos x="34" y="88"/>
                </a:cxn>
                <a:cxn ang="0">
                  <a:pos x="27" y="79"/>
                </a:cxn>
                <a:cxn ang="0">
                  <a:pos x="18" y="73"/>
                </a:cxn>
                <a:cxn ang="0">
                  <a:pos x="11" y="64"/>
                </a:cxn>
                <a:cxn ang="0">
                  <a:pos x="4" y="58"/>
                </a:cxn>
                <a:cxn ang="0">
                  <a:pos x="0" y="56"/>
                </a:cxn>
                <a:cxn ang="0">
                  <a:pos x="0" y="56"/>
                </a:cxn>
              </a:cxnLst>
              <a:rect l="0" t="0" r="r" b="b"/>
              <a:pathLst>
                <a:path w="100" h="110">
                  <a:moveTo>
                    <a:pt x="0" y="56"/>
                  </a:moveTo>
                  <a:lnTo>
                    <a:pt x="11" y="50"/>
                  </a:lnTo>
                  <a:lnTo>
                    <a:pt x="20" y="37"/>
                  </a:lnTo>
                  <a:lnTo>
                    <a:pt x="34" y="27"/>
                  </a:lnTo>
                  <a:lnTo>
                    <a:pt x="46" y="16"/>
                  </a:lnTo>
                  <a:lnTo>
                    <a:pt x="57" y="5"/>
                  </a:lnTo>
                  <a:lnTo>
                    <a:pt x="57" y="5"/>
                  </a:lnTo>
                  <a:lnTo>
                    <a:pt x="68" y="0"/>
                  </a:lnTo>
                  <a:lnTo>
                    <a:pt x="78" y="0"/>
                  </a:lnTo>
                  <a:lnTo>
                    <a:pt x="89" y="4"/>
                  </a:lnTo>
                  <a:lnTo>
                    <a:pt x="94" y="12"/>
                  </a:lnTo>
                  <a:lnTo>
                    <a:pt x="96" y="25"/>
                  </a:lnTo>
                  <a:lnTo>
                    <a:pt x="96" y="25"/>
                  </a:lnTo>
                  <a:lnTo>
                    <a:pt x="94" y="35"/>
                  </a:lnTo>
                  <a:lnTo>
                    <a:pt x="93" y="46"/>
                  </a:lnTo>
                  <a:lnTo>
                    <a:pt x="93" y="55"/>
                  </a:lnTo>
                  <a:lnTo>
                    <a:pt x="94" y="62"/>
                  </a:lnTo>
                  <a:lnTo>
                    <a:pt x="96" y="69"/>
                  </a:lnTo>
                  <a:lnTo>
                    <a:pt x="96" y="69"/>
                  </a:lnTo>
                  <a:lnTo>
                    <a:pt x="99" y="78"/>
                  </a:lnTo>
                  <a:lnTo>
                    <a:pt x="99" y="85"/>
                  </a:lnTo>
                  <a:lnTo>
                    <a:pt x="94" y="96"/>
                  </a:lnTo>
                  <a:lnTo>
                    <a:pt x="91" y="104"/>
                  </a:lnTo>
                  <a:lnTo>
                    <a:pt x="82" y="109"/>
                  </a:lnTo>
                  <a:lnTo>
                    <a:pt x="82" y="109"/>
                  </a:lnTo>
                  <a:lnTo>
                    <a:pt x="71" y="109"/>
                  </a:lnTo>
                  <a:lnTo>
                    <a:pt x="61" y="106"/>
                  </a:lnTo>
                  <a:lnTo>
                    <a:pt x="50" y="101"/>
                  </a:lnTo>
                  <a:lnTo>
                    <a:pt x="40" y="94"/>
                  </a:lnTo>
                  <a:lnTo>
                    <a:pt x="34" y="88"/>
                  </a:lnTo>
                  <a:lnTo>
                    <a:pt x="34" y="88"/>
                  </a:lnTo>
                  <a:lnTo>
                    <a:pt x="27" y="79"/>
                  </a:lnTo>
                  <a:lnTo>
                    <a:pt x="18" y="73"/>
                  </a:lnTo>
                  <a:lnTo>
                    <a:pt x="11" y="64"/>
                  </a:lnTo>
                  <a:lnTo>
                    <a:pt x="4" y="58"/>
                  </a:lnTo>
                  <a:lnTo>
                    <a:pt x="0" y="56"/>
                  </a:lnTo>
                  <a:lnTo>
                    <a:pt x="0" y="56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2" name="Freeform 272"/>
            <p:cNvSpPr>
              <a:spLocks/>
            </p:cNvSpPr>
            <p:nvPr/>
          </p:nvSpPr>
          <p:spPr bwMode="auto">
            <a:xfrm>
              <a:off x="2646" y="3020"/>
              <a:ext cx="241" cy="225"/>
            </a:xfrm>
            <a:custGeom>
              <a:avLst/>
              <a:gdLst/>
              <a:ahLst/>
              <a:cxnLst>
                <a:cxn ang="0">
                  <a:pos x="195" y="4"/>
                </a:cxn>
                <a:cxn ang="0">
                  <a:pos x="169" y="7"/>
                </a:cxn>
                <a:cxn ang="0">
                  <a:pos x="144" y="16"/>
                </a:cxn>
                <a:cxn ang="0">
                  <a:pos x="119" y="29"/>
                </a:cxn>
                <a:cxn ang="0">
                  <a:pos x="103" y="46"/>
                </a:cxn>
                <a:cxn ang="0">
                  <a:pos x="98" y="57"/>
                </a:cxn>
                <a:cxn ang="0">
                  <a:pos x="89" y="77"/>
                </a:cxn>
                <a:cxn ang="0">
                  <a:pos x="86" y="98"/>
                </a:cxn>
                <a:cxn ang="0">
                  <a:pos x="82" y="117"/>
                </a:cxn>
                <a:cxn ang="0">
                  <a:pos x="75" y="129"/>
                </a:cxn>
                <a:cxn ang="0">
                  <a:pos x="66" y="138"/>
                </a:cxn>
                <a:cxn ang="0">
                  <a:pos x="61" y="140"/>
                </a:cxn>
                <a:cxn ang="0">
                  <a:pos x="48" y="144"/>
                </a:cxn>
                <a:cxn ang="0">
                  <a:pos x="33" y="144"/>
                </a:cxn>
                <a:cxn ang="0">
                  <a:pos x="18" y="144"/>
                </a:cxn>
                <a:cxn ang="0">
                  <a:pos x="6" y="144"/>
                </a:cxn>
                <a:cxn ang="0">
                  <a:pos x="0" y="142"/>
                </a:cxn>
                <a:cxn ang="0">
                  <a:pos x="8" y="153"/>
                </a:cxn>
                <a:cxn ang="0">
                  <a:pos x="23" y="174"/>
                </a:cxn>
                <a:cxn ang="0">
                  <a:pos x="27" y="182"/>
                </a:cxn>
                <a:cxn ang="0">
                  <a:pos x="31" y="201"/>
                </a:cxn>
                <a:cxn ang="0">
                  <a:pos x="33" y="216"/>
                </a:cxn>
                <a:cxn ang="0">
                  <a:pos x="33" y="222"/>
                </a:cxn>
                <a:cxn ang="0">
                  <a:pos x="39" y="225"/>
                </a:cxn>
                <a:cxn ang="0">
                  <a:pos x="57" y="225"/>
                </a:cxn>
                <a:cxn ang="0">
                  <a:pos x="77" y="222"/>
                </a:cxn>
                <a:cxn ang="0">
                  <a:pos x="100" y="222"/>
                </a:cxn>
                <a:cxn ang="0">
                  <a:pos x="123" y="216"/>
                </a:cxn>
                <a:cxn ang="0">
                  <a:pos x="132" y="211"/>
                </a:cxn>
                <a:cxn ang="0">
                  <a:pos x="149" y="201"/>
                </a:cxn>
                <a:cxn ang="0">
                  <a:pos x="160" y="188"/>
                </a:cxn>
                <a:cxn ang="0">
                  <a:pos x="167" y="172"/>
                </a:cxn>
                <a:cxn ang="0">
                  <a:pos x="169" y="151"/>
                </a:cxn>
                <a:cxn ang="0">
                  <a:pos x="172" y="142"/>
                </a:cxn>
                <a:cxn ang="0">
                  <a:pos x="172" y="121"/>
                </a:cxn>
                <a:cxn ang="0">
                  <a:pos x="174" y="98"/>
                </a:cxn>
                <a:cxn ang="0">
                  <a:pos x="178" y="80"/>
                </a:cxn>
                <a:cxn ang="0">
                  <a:pos x="187" y="62"/>
                </a:cxn>
                <a:cxn ang="0">
                  <a:pos x="197" y="52"/>
                </a:cxn>
                <a:cxn ang="0">
                  <a:pos x="210" y="46"/>
                </a:cxn>
                <a:cxn ang="0">
                  <a:pos x="231" y="27"/>
                </a:cxn>
                <a:cxn ang="0">
                  <a:pos x="239" y="18"/>
                </a:cxn>
              </a:cxnLst>
              <a:rect l="0" t="0" r="r" b="b"/>
              <a:pathLst>
                <a:path w="240" h="226">
                  <a:moveTo>
                    <a:pt x="203" y="0"/>
                  </a:moveTo>
                  <a:lnTo>
                    <a:pt x="195" y="4"/>
                  </a:lnTo>
                  <a:lnTo>
                    <a:pt x="183" y="6"/>
                  </a:lnTo>
                  <a:lnTo>
                    <a:pt x="169" y="7"/>
                  </a:lnTo>
                  <a:lnTo>
                    <a:pt x="157" y="12"/>
                  </a:lnTo>
                  <a:lnTo>
                    <a:pt x="144" y="16"/>
                  </a:lnTo>
                  <a:lnTo>
                    <a:pt x="132" y="23"/>
                  </a:lnTo>
                  <a:lnTo>
                    <a:pt x="119" y="29"/>
                  </a:lnTo>
                  <a:lnTo>
                    <a:pt x="111" y="37"/>
                  </a:lnTo>
                  <a:lnTo>
                    <a:pt x="103" y="46"/>
                  </a:lnTo>
                  <a:lnTo>
                    <a:pt x="98" y="57"/>
                  </a:lnTo>
                  <a:lnTo>
                    <a:pt x="98" y="57"/>
                  </a:lnTo>
                  <a:lnTo>
                    <a:pt x="94" y="69"/>
                  </a:lnTo>
                  <a:lnTo>
                    <a:pt x="89" y="77"/>
                  </a:lnTo>
                  <a:lnTo>
                    <a:pt x="87" y="90"/>
                  </a:lnTo>
                  <a:lnTo>
                    <a:pt x="86" y="98"/>
                  </a:lnTo>
                  <a:lnTo>
                    <a:pt x="84" y="108"/>
                  </a:lnTo>
                  <a:lnTo>
                    <a:pt x="82" y="117"/>
                  </a:lnTo>
                  <a:lnTo>
                    <a:pt x="80" y="124"/>
                  </a:lnTo>
                  <a:lnTo>
                    <a:pt x="75" y="129"/>
                  </a:lnTo>
                  <a:lnTo>
                    <a:pt x="71" y="136"/>
                  </a:lnTo>
                  <a:lnTo>
                    <a:pt x="66" y="138"/>
                  </a:lnTo>
                  <a:lnTo>
                    <a:pt x="66" y="138"/>
                  </a:lnTo>
                  <a:lnTo>
                    <a:pt x="61" y="140"/>
                  </a:lnTo>
                  <a:lnTo>
                    <a:pt x="54" y="142"/>
                  </a:lnTo>
                  <a:lnTo>
                    <a:pt x="48" y="144"/>
                  </a:lnTo>
                  <a:lnTo>
                    <a:pt x="39" y="144"/>
                  </a:lnTo>
                  <a:lnTo>
                    <a:pt x="33" y="144"/>
                  </a:lnTo>
                  <a:lnTo>
                    <a:pt x="25" y="144"/>
                  </a:lnTo>
                  <a:lnTo>
                    <a:pt x="18" y="144"/>
                  </a:lnTo>
                  <a:lnTo>
                    <a:pt x="12" y="144"/>
                  </a:lnTo>
                  <a:lnTo>
                    <a:pt x="6" y="144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4" y="144"/>
                  </a:lnTo>
                  <a:lnTo>
                    <a:pt x="8" y="153"/>
                  </a:lnTo>
                  <a:lnTo>
                    <a:pt x="16" y="163"/>
                  </a:lnTo>
                  <a:lnTo>
                    <a:pt x="23" y="174"/>
                  </a:lnTo>
                  <a:lnTo>
                    <a:pt x="27" y="182"/>
                  </a:lnTo>
                  <a:lnTo>
                    <a:pt x="27" y="182"/>
                  </a:lnTo>
                  <a:lnTo>
                    <a:pt x="29" y="193"/>
                  </a:lnTo>
                  <a:lnTo>
                    <a:pt x="31" y="201"/>
                  </a:lnTo>
                  <a:lnTo>
                    <a:pt x="33" y="207"/>
                  </a:lnTo>
                  <a:lnTo>
                    <a:pt x="33" y="216"/>
                  </a:lnTo>
                  <a:lnTo>
                    <a:pt x="33" y="222"/>
                  </a:lnTo>
                  <a:lnTo>
                    <a:pt x="33" y="222"/>
                  </a:lnTo>
                  <a:lnTo>
                    <a:pt x="36" y="225"/>
                  </a:lnTo>
                  <a:lnTo>
                    <a:pt x="39" y="225"/>
                  </a:lnTo>
                  <a:lnTo>
                    <a:pt x="46" y="225"/>
                  </a:lnTo>
                  <a:lnTo>
                    <a:pt x="57" y="225"/>
                  </a:lnTo>
                  <a:lnTo>
                    <a:pt x="66" y="225"/>
                  </a:lnTo>
                  <a:lnTo>
                    <a:pt x="77" y="222"/>
                  </a:lnTo>
                  <a:lnTo>
                    <a:pt x="89" y="222"/>
                  </a:lnTo>
                  <a:lnTo>
                    <a:pt x="100" y="222"/>
                  </a:lnTo>
                  <a:lnTo>
                    <a:pt x="112" y="218"/>
                  </a:lnTo>
                  <a:lnTo>
                    <a:pt x="123" y="216"/>
                  </a:lnTo>
                  <a:lnTo>
                    <a:pt x="123" y="216"/>
                  </a:lnTo>
                  <a:lnTo>
                    <a:pt x="132" y="211"/>
                  </a:lnTo>
                  <a:lnTo>
                    <a:pt x="140" y="207"/>
                  </a:lnTo>
                  <a:lnTo>
                    <a:pt x="149" y="201"/>
                  </a:lnTo>
                  <a:lnTo>
                    <a:pt x="155" y="195"/>
                  </a:lnTo>
                  <a:lnTo>
                    <a:pt x="160" y="188"/>
                  </a:lnTo>
                  <a:lnTo>
                    <a:pt x="163" y="180"/>
                  </a:lnTo>
                  <a:lnTo>
                    <a:pt x="167" y="172"/>
                  </a:lnTo>
                  <a:lnTo>
                    <a:pt x="169" y="161"/>
                  </a:lnTo>
                  <a:lnTo>
                    <a:pt x="169" y="151"/>
                  </a:lnTo>
                  <a:lnTo>
                    <a:pt x="172" y="142"/>
                  </a:lnTo>
                  <a:lnTo>
                    <a:pt x="172" y="142"/>
                  </a:lnTo>
                  <a:lnTo>
                    <a:pt x="172" y="131"/>
                  </a:lnTo>
                  <a:lnTo>
                    <a:pt x="172" y="121"/>
                  </a:lnTo>
                  <a:lnTo>
                    <a:pt x="172" y="110"/>
                  </a:lnTo>
                  <a:lnTo>
                    <a:pt x="174" y="98"/>
                  </a:lnTo>
                  <a:lnTo>
                    <a:pt x="176" y="90"/>
                  </a:lnTo>
                  <a:lnTo>
                    <a:pt x="178" y="80"/>
                  </a:lnTo>
                  <a:lnTo>
                    <a:pt x="183" y="71"/>
                  </a:lnTo>
                  <a:lnTo>
                    <a:pt x="187" y="62"/>
                  </a:lnTo>
                  <a:lnTo>
                    <a:pt x="190" y="57"/>
                  </a:lnTo>
                  <a:lnTo>
                    <a:pt x="197" y="52"/>
                  </a:lnTo>
                  <a:lnTo>
                    <a:pt x="197" y="52"/>
                  </a:lnTo>
                  <a:lnTo>
                    <a:pt x="210" y="46"/>
                  </a:lnTo>
                  <a:lnTo>
                    <a:pt x="220" y="35"/>
                  </a:lnTo>
                  <a:lnTo>
                    <a:pt x="231" y="27"/>
                  </a:lnTo>
                  <a:lnTo>
                    <a:pt x="235" y="20"/>
                  </a:lnTo>
                  <a:lnTo>
                    <a:pt x="239" y="18"/>
                  </a:lnTo>
                  <a:lnTo>
                    <a:pt x="203" y="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3" name="Freeform 273"/>
            <p:cNvSpPr>
              <a:spLocks/>
            </p:cNvSpPr>
            <p:nvPr/>
          </p:nvSpPr>
          <p:spPr bwMode="auto">
            <a:xfrm>
              <a:off x="2646" y="3020"/>
              <a:ext cx="241" cy="225"/>
            </a:xfrm>
            <a:custGeom>
              <a:avLst/>
              <a:gdLst/>
              <a:ahLst/>
              <a:cxnLst>
                <a:cxn ang="0">
                  <a:pos x="195" y="4"/>
                </a:cxn>
                <a:cxn ang="0">
                  <a:pos x="169" y="7"/>
                </a:cxn>
                <a:cxn ang="0">
                  <a:pos x="144" y="16"/>
                </a:cxn>
                <a:cxn ang="0">
                  <a:pos x="119" y="29"/>
                </a:cxn>
                <a:cxn ang="0">
                  <a:pos x="103" y="46"/>
                </a:cxn>
                <a:cxn ang="0">
                  <a:pos x="98" y="57"/>
                </a:cxn>
                <a:cxn ang="0">
                  <a:pos x="89" y="77"/>
                </a:cxn>
                <a:cxn ang="0">
                  <a:pos x="86" y="98"/>
                </a:cxn>
                <a:cxn ang="0">
                  <a:pos x="82" y="117"/>
                </a:cxn>
                <a:cxn ang="0">
                  <a:pos x="75" y="129"/>
                </a:cxn>
                <a:cxn ang="0">
                  <a:pos x="66" y="138"/>
                </a:cxn>
                <a:cxn ang="0">
                  <a:pos x="61" y="140"/>
                </a:cxn>
                <a:cxn ang="0">
                  <a:pos x="48" y="144"/>
                </a:cxn>
                <a:cxn ang="0">
                  <a:pos x="33" y="144"/>
                </a:cxn>
                <a:cxn ang="0">
                  <a:pos x="18" y="144"/>
                </a:cxn>
                <a:cxn ang="0">
                  <a:pos x="6" y="144"/>
                </a:cxn>
                <a:cxn ang="0">
                  <a:pos x="0" y="142"/>
                </a:cxn>
                <a:cxn ang="0">
                  <a:pos x="8" y="153"/>
                </a:cxn>
                <a:cxn ang="0">
                  <a:pos x="23" y="174"/>
                </a:cxn>
                <a:cxn ang="0">
                  <a:pos x="27" y="182"/>
                </a:cxn>
                <a:cxn ang="0">
                  <a:pos x="31" y="201"/>
                </a:cxn>
                <a:cxn ang="0">
                  <a:pos x="33" y="216"/>
                </a:cxn>
                <a:cxn ang="0">
                  <a:pos x="33" y="222"/>
                </a:cxn>
                <a:cxn ang="0">
                  <a:pos x="39" y="225"/>
                </a:cxn>
                <a:cxn ang="0">
                  <a:pos x="57" y="225"/>
                </a:cxn>
                <a:cxn ang="0">
                  <a:pos x="77" y="222"/>
                </a:cxn>
                <a:cxn ang="0">
                  <a:pos x="100" y="222"/>
                </a:cxn>
                <a:cxn ang="0">
                  <a:pos x="123" y="216"/>
                </a:cxn>
                <a:cxn ang="0">
                  <a:pos x="132" y="211"/>
                </a:cxn>
                <a:cxn ang="0">
                  <a:pos x="149" y="201"/>
                </a:cxn>
                <a:cxn ang="0">
                  <a:pos x="160" y="188"/>
                </a:cxn>
                <a:cxn ang="0">
                  <a:pos x="167" y="172"/>
                </a:cxn>
                <a:cxn ang="0">
                  <a:pos x="169" y="151"/>
                </a:cxn>
                <a:cxn ang="0">
                  <a:pos x="172" y="142"/>
                </a:cxn>
                <a:cxn ang="0">
                  <a:pos x="172" y="121"/>
                </a:cxn>
                <a:cxn ang="0">
                  <a:pos x="174" y="98"/>
                </a:cxn>
                <a:cxn ang="0">
                  <a:pos x="178" y="80"/>
                </a:cxn>
                <a:cxn ang="0">
                  <a:pos x="187" y="62"/>
                </a:cxn>
                <a:cxn ang="0">
                  <a:pos x="197" y="52"/>
                </a:cxn>
                <a:cxn ang="0">
                  <a:pos x="210" y="46"/>
                </a:cxn>
                <a:cxn ang="0">
                  <a:pos x="231" y="27"/>
                </a:cxn>
                <a:cxn ang="0">
                  <a:pos x="239" y="18"/>
                </a:cxn>
              </a:cxnLst>
              <a:rect l="0" t="0" r="r" b="b"/>
              <a:pathLst>
                <a:path w="240" h="226">
                  <a:moveTo>
                    <a:pt x="203" y="0"/>
                  </a:moveTo>
                  <a:lnTo>
                    <a:pt x="195" y="4"/>
                  </a:lnTo>
                  <a:lnTo>
                    <a:pt x="183" y="6"/>
                  </a:lnTo>
                  <a:lnTo>
                    <a:pt x="169" y="7"/>
                  </a:lnTo>
                  <a:lnTo>
                    <a:pt x="157" y="12"/>
                  </a:lnTo>
                  <a:lnTo>
                    <a:pt x="144" y="16"/>
                  </a:lnTo>
                  <a:lnTo>
                    <a:pt x="132" y="23"/>
                  </a:lnTo>
                  <a:lnTo>
                    <a:pt x="119" y="29"/>
                  </a:lnTo>
                  <a:lnTo>
                    <a:pt x="111" y="37"/>
                  </a:lnTo>
                  <a:lnTo>
                    <a:pt x="103" y="46"/>
                  </a:lnTo>
                  <a:lnTo>
                    <a:pt x="98" y="57"/>
                  </a:lnTo>
                  <a:lnTo>
                    <a:pt x="98" y="57"/>
                  </a:lnTo>
                  <a:lnTo>
                    <a:pt x="94" y="69"/>
                  </a:lnTo>
                  <a:lnTo>
                    <a:pt x="89" y="77"/>
                  </a:lnTo>
                  <a:lnTo>
                    <a:pt x="87" y="90"/>
                  </a:lnTo>
                  <a:lnTo>
                    <a:pt x="86" y="98"/>
                  </a:lnTo>
                  <a:lnTo>
                    <a:pt x="84" y="108"/>
                  </a:lnTo>
                  <a:lnTo>
                    <a:pt x="82" y="117"/>
                  </a:lnTo>
                  <a:lnTo>
                    <a:pt x="80" y="124"/>
                  </a:lnTo>
                  <a:lnTo>
                    <a:pt x="75" y="129"/>
                  </a:lnTo>
                  <a:lnTo>
                    <a:pt x="71" y="136"/>
                  </a:lnTo>
                  <a:lnTo>
                    <a:pt x="66" y="138"/>
                  </a:lnTo>
                  <a:lnTo>
                    <a:pt x="66" y="138"/>
                  </a:lnTo>
                  <a:lnTo>
                    <a:pt x="61" y="140"/>
                  </a:lnTo>
                  <a:lnTo>
                    <a:pt x="54" y="142"/>
                  </a:lnTo>
                  <a:lnTo>
                    <a:pt x="48" y="144"/>
                  </a:lnTo>
                  <a:lnTo>
                    <a:pt x="39" y="144"/>
                  </a:lnTo>
                  <a:lnTo>
                    <a:pt x="33" y="144"/>
                  </a:lnTo>
                  <a:lnTo>
                    <a:pt x="25" y="144"/>
                  </a:lnTo>
                  <a:lnTo>
                    <a:pt x="18" y="144"/>
                  </a:lnTo>
                  <a:lnTo>
                    <a:pt x="12" y="144"/>
                  </a:lnTo>
                  <a:lnTo>
                    <a:pt x="6" y="144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4" y="144"/>
                  </a:lnTo>
                  <a:lnTo>
                    <a:pt x="8" y="153"/>
                  </a:lnTo>
                  <a:lnTo>
                    <a:pt x="16" y="163"/>
                  </a:lnTo>
                  <a:lnTo>
                    <a:pt x="23" y="174"/>
                  </a:lnTo>
                  <a:lnTo>
                    <a:pt x="27" y="182"/>
                  </a:lnTo>
                  <a:lnTo>
                    <a:pt x="27" y="182"/>
                  </a:lnTo>
                  <a:lnTo>
                    <a:pt x="29" y="193"/>
                  </a:lnTo>
                  <a:lnTo>
                    <a:pt x="31" y="201"/>
                  </a:lnTo>
                  <a:lnTo>
                    <a:pt x="33" y="207"/>
                  </a:lnTo>
                  <a:lnTo>
                    <a:pt x="33" y="216"/>
                  </a:lnTo>
                  <a:lnTo>
                    <a:pt x="33" y="222"/>
                  </a:lnTo>
                  <a:lnTo>
                    <a:pt x="33" y="222"/>
                  </a:lnTo>
                  <a:lnTo>
                    <a:pt x="36" y="225"/>
                  </a:lnTo>
                  <a:lnTo>
                    <a:pt x="39" y="225"/>
                  </a:lnTo>
                  <a:lnTo>
                    <a:pt x="46" y="225"/>
                  </a:lnTo>
                  <a:lnTo>
                    <a:pt x="57" y="225"/>
                  </a:lnTo>
                  <a:lnTo>
                    <a:pt x="66" y="225"/>
                  </a:lnTo>
                  <a:lnTo>
                    <a:pt x="77" y="222"/>
                  </a:lnTo>
                  <a:lnTo>
                    <a:pt x="89" y="222"/>
                  </a:lnTo>
                  <a:lnTo>
                    <a:pt x="100" y="222"/>
                  </a:lnTo>
                  <a:lnTo>
                    <a:pt x="112" y="218"/>
                  </a:lnTo>
                  <a:lnTo>
                    <a:pt x="123" y="216"/>
                  </a:lnTo>
                  <a:lnTo>
                    <a:pt x="123" y="216"/>
                  </a:lnTo>
                  <a:lnTo>
                    <a:pt x="132" y="211"/>
                  </a:lnTo>
                  <a:lnTo>
                    <a:pt x="140" y="207"/>
                  </a:lnTo>
                  <a:lnTo>
                    <a:pt x="149" y="201"/>
                  </a:lnTo>
                  <a:lnTo>
                    <a:pt x="155" y="195"/>
                  </a:lnTo>
                  <a:lnTo>
                    <a:pt x="160" y="188"/>
                  </a:lnTo>
                  <a:lnTo>
                    <a:pt x="163" y="180"/>
                  </a:lnTo>
                  <a:lnTo>
                    <a:pt x="167" y="172"/>
                  </a:lnTo>
                  <a:lnTo>
                    <a:pt x="169" y="161"/>
                  </a:lnTo>
                  <a:lnTo>
                    <a:pt x="169" y="151"/>
                  </a:lnTo>
                  <a:lnTo>
                    <a:pt x="172" y="142"/>
                  </a:lnTo>
                  <a:lnTo>
                    <a:pt x="172" y="142"/>
                  </a:lnTo>
                  <a:lnTo>
                    <a:pt x="172" y="131"/>
                  </a:lnTo>
                  <a:lnTo>
                    <a:pt x="172" y="121"/>
                  </a:lnTo>
                  <a:lnTo>
                    <a:pt x="172" y="110"/>
                  </a:lnTo>
                  <a:lnTo>
                    <a:pt x="174" y="98"/>
                  </a:lnTo>
                  <a:lnTo>
                    <a:pt x="176" y="90"/>
                  </a:lnTo>
                  <a:lnTo>
                    <a:pt x="178" y="80"/>
                  </a:lnTo>
                  <a:lnTo>
                    <a:pt x="183" y="71"/>
                  </a:lnTo>
                  <a:lnTo>
                    <a:pt x="187" y="62"/>
                  </a:lnTo>
                  <a:lnTo>
                    <a:pt x="190" y="57"/>
                  </a:lnTo>
                  <a:lnTo>
                    <a:pt x="197" y="52"/>
                  </a:lnTo>
                  <a:lnTo>
                    <a:pt x="197" y="52"/>
                  </a:lnTo>
                  <a:lnTo>
                    <a:pt x="210" y="46"/>
                  </a:lnTo>
                  <a:lnTo>
                    <a:pt x="220" y="35"/>
                  </a:lnTo>
                  <a:lnTo>
                    <a:pt x="231" y="27"/>
                  </a:lnTo>
                  <a:lnTo>
                    <a:pt x="235" y="20"/>
                  </a:lnTo>
                  <a:lnTo>
                    <a:pt x="239" y="18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4" name="Freeform 274"/>
            <p:cNvSpPr>
              <a:spLocks/>
            </p:cNvSpPr>
            <p:nvPr/>
          </p:nvSpPr>
          <p:spPr bwMode="auto">
            <a:xfrm>
              <a:off x="2642" y="2852"/>
              <a:ext cx="216" cy="259"/>
            </a:xfrm>
            <a:custGeom>
              <a:avLst/>
              <a:gdLst/>
              <a:ahLst/>
              <a:cxnLst>
                <a:cxn ang="0">
                  <a:pos x="200" y="68"/>
                </a:cxn>
                <a:cxn ang="0">
                  <a:pos x="177" y="50"/>
                </a:cxn>
                <a:cxn ang="0">
                  <a:pos x="154" y="29"/>
                </a:cxn>
                <a:cxn ang="0">
                  <a:pos x="142" y="19"/>
                </a:cxn>
                <a:cxn ang="0">
                  <a:pos x="116" y="4"/>
                </a:cxn>
                <a:cxn ang="0">
                  <a:pos x="91" y="0"/>
                </a:cxn>
                <a:cxn ang="0">
                  <a:pos x="78" y="2"/>
                </a:cxn>
                <a:cxn ang="0">
                  <a:pos x="50" y="19"/>
                </a:cxn>
                <a:cxn ang="0">
                  <a:pos x="34" y="48"/>
                </a:cxn>
                <a:cxn ang="0">
                  <a:pos x="34" y="57"/>
                </a:cxn>
                <a:cxn ang="0">
                  <a:pos x="36" y="75"/>
                </a:cxn>
                <a:cxn ang="0">
                  <a:pos x="38" y="94"/>
                </a:cxn>
                <a:cxn ang="0">
                  <a:pos x="40" y="111"/>
                </a:cxn>
                <a:cxn ang="0">
                  <a:pos x="40" y="124"/>
                </a:cxn>
                <a:cxn ang="0">
                  <a:pos x="38" y="130"/>
                </a:cxn>
                <a:cxn ang="0">
                  <a:pos x="31" y="141"/>
                </a:cxn>
                <a:cxn ang="0">
                  <a:pos x="20" y="153"/>
                </a:cxn>
                <a:cxn ang="0">
                  <a:pos x="8" y="167"/>
                </a:cxn>
                <a:cxn ang="0">
                  <a:pos x="2" y="183"/>
                </a:cxn>
                <a:cxn ang="0">
                  <a:pos x="2" y="199"/>
                </a:cxn>
                <a:cxn ang="0">
                  <a:pos x="6" y="216"/>
                </a:cxn>
                <a:cxn ang="0">
                  <a:pos x="25" y="241"/>
                </a:cxn>
                <a:cxn ang="0">
                  <a:pos x="52" y="256"/>
                </a:cxn>
                <a:cxn ang="0">
                  <a:pos x="63" y="259"/>
                </a:cxn>
                <a:cxn ang="0">
                  <a:pos x="84" y="256"/>
                </a:cxn>
                <a:cxn ang="0">
                  <a:pos x="105" y="250"/>
                </a:cxn>
                <a:cxn ang="0">
                  <a:pos x="124" y="241"/>
                </a:cxn>
                <a:cxn ang="0">
                  <a:pos x="143" y="231"/>
                </a:cxn>
                <a:cxn ang="0">
                  <a:pos x="150" y="227"/>
                </a:cxn>
                <a:cxn ang="0">
                  <a:pos x="177" y="215"/>
                </a:cxn>
                <a:cxn ang="0">
                  <a:pos x="200" y="212"/>
                </a:cxn>
                <a:cxn ang="0">
                  <a:pos x="214" y="71"/>
                </a:cxn>
              </a:cxnLst>
              <a:rect l="0" t="0" r="r" b="b"/>
              <a:pathLst>
                <a:path w="215" h="260">
                  <a:moveTo>
                    <a:pt x="214" y="71"/>
                  </a:moveTo>
                  <a:lnTo>
                    <a:pt x="200" y="68"/>
                  </a:lnTo>
                  <a:lnTo>
                    <a:pt x="188" y="59"/>
                  </a:lnTo>
                  <a:lnTo>
                    <a:pt x="177" y="50"/>
                  </a:lnTo>
                  <a:lnTo>
                    <a:pt x="167" y="42"/>
                  </a:lnTo>
                  <a:lnTo>
                    <a:pt x="154" y="29"/>
                  </a:lnTo>
                  <a:lnTo>
                    <a:pt x="154" y="29"/>
                  </a:lnTo>
                  <a:lnTo>
                    <a:pt x="142" y="19"/>
                  </a:lnTo>
                  <a:lnTo>
                    <a:pt x="129" y="10"/>
                  </a:lnTo>
                  <a:lnTo>
                    <a:pt x="116" y="4"/>
                  </a:lnTo>
                  <a:lnTo>
                    <a:pt x="103" y="2"/>
                  </a:lnTo>
                  <a:lnTo>
                    <a:pt x="91" y="0"/>
                  </a:lnTo>
                  <a:lnTo>
                    <a:pt x="91" y="0"/>
                  </a:lnTo>
                  <a:lnTo>
                    <a:pt x="78" y="2"/>
                  </a:lnTo>
                  <a:lnTo>
                    <a:pt x="63" y="8"/>
                  </a:lnTo>
                  <a:lnTo>
                    <a:pt x="50" y="19"/>
                  </a:lnTo>
                  <a:lnTo>
                    <a:pt x="40" y="31"/>
                  </a:lnTo>
                  <a:lnTo>
                    <a:pt x="34" y="48"/>
                  </a:lnTo>
                  <a:lnTo>
                    <a:pt x="34" y="48"/>
                  </a:lnTo>
                  <a:lnTo>
                    <a:pt x="34" y="57"/>
                  </a:lnTo>
                  <a:lnTo>
                    <a:pt x="34" y="68"/>
                  </a:lnTo>
                  <a:lnTo>
                    <a:pt x="36" y="75"/>
                  </a:lnTo>
                  <a:lnTo>
                    <a:pt x="38" y="86"/>
                  </a:lnTo>
                  <a:lnTo>
                    <a:pt x="38" y="94"/>
                  </a:lnTo>
                  <a:lnTo>
                    <a:pt x="40" y="103"/>
                  </a:lnTo>
                  <a:lnTo>
                    <a:pt x="40" y="111"/>
                  </a:lnTo>
                  <a:lnTo>
                    <a:pt x="40" y="118"/>
                  </a:lnTo>
                  <a:lnTo>
                    <a:pt x="40" y="124"/>
                  </a:lnTo>
                  <a:lnTo>
                    <a:pt x="38" y="130"/>
                  </a:lnTo>
                  <a:lnTo>
                    <a:pt x="38" y="130"/>
                  </a:lnTo>
                  <a:lnTo>
                    <a:pt x="36" y="134"/>
                  </a:lnTo>
                  <a:lnTo>
                    <a:pt x="31" y="141"/>
                  </a:lnTo>
                  <a:lnTo>
                    <a:pt x="25" y="147"/>
                  </a:lnTo>
                  <a:lnTo>
                    <a:pt x="20" y="153"/>
                  </a:lnTo>
                  <a:lnTo>
                    <a:pt x="15" y="160"/>
                  </a:lnTo>
                  <a:lnTo>
                    <a:pt x="8" y="167"/>
                  </a:lnTo>
                  <a:lnTo>
                    <a:pt x="4" y="174"/>
                  </a:lnTo>
                  <a:lnTo>
                    <a:pt x="2" y="183"/>
                  </a:lnTo>
                  <a:lnTo>
                    <a:pt x="0" y="190"/>
                  </a:lnTo>
                  <a:lnTo>
                    <a:pt x="2" y="199"/>
                  </a:lnTo>
                  <a:lnTo>
                    <a:pt x="2" y="199"/>
                  </a:lnTo>
                  <a:lnTo>
                    <a:pt x="6" y="216"/>
                  </a:lnTo>
                  <a:lnTo>
                    <a:pt x="15" y="231"/>
                  </a:lnTo>
                  <a:lnTo>
                    <a:pt x="25" y="241"/>
                  </a:lnTo>
                  <a:lnTo>
                    <a:pt x="38" y="250"/>
                  </a:lnTo>
                  <a:lnTo>
                    <a:pt x="52" y="256"/>
                  </a:lnTo>
                  <a:lnTo>
                    <a:pt x="52" y="256"/>
                  </a:lnTo>
                  <a:lnTo>
                    <a:pt x="63" y="259"/>
                  </a:lnTo>
                  <a:lnTo>
                    <a:pt x="71" y="259"/>
                  </a:lnTo>
                  <a:lnTo>
                    <a:pt x="84" y="256"/>
                  </a:lnTo>
                  <a:lnTo>
                    <a:pt x="94" y="254"/>
                  </a:lnTo>
                  <a:lnTo>
                    <a:pt x="105" y="250"/>
                  </a:lnTo>
                  <a:lnTo>
                    <a:pt x="116" y="245"/>
                  </a:lnTo>
                  <a:lnTo>
                    <a:pt x="124" y="241"/>
                  </a:lnTo>
                  <a:lnTo>
                    <a:pt x="135" y="235"/>
                  </a:lnTo>
                  <a:lnTo>
                    <a:pt x="143" y="231"/>
                  </a:lnTo>
                  <a:lnTo>
                    <a:pt x="150" y="227"/>
                  </a:lnTo>
                  <a:lnTo>
                    <a:pt x="150" y="227"/>
                  </a:lnTo>
                  <a:lnTo>
                    <a:pt x="165" y="218"/>
                  </a:lnTo>
                  <a:lnTo>
                    <a:pt x="177" y="215"/>
                  </a:lnTo>
                  <a:lnTo>
                    <a:pt x="190" y="212"/>
                  </a:lnTo>
                  <a:lnTo>
                    <a:pt x="200" y="212"/>
                  </a:lnTo>
                  <a:lnTo>
                    <a:pt x="209" y="212"/>
                  </a:lnTo>
                  <a:lnTo>
                    <a:pt x="214" y="71"/>
                  </a:lnTo>
                </a:path>
              </a:pathLst>
            </a:custGeom>
            <a:solidFill>
              <a:srgbClr val="3B5959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5" name="Freeform 275"/>
            <p:cNvSpPr>
              <a:spLocks/>
            </p:cNvSpPr>
            <p:nvPr/>
          </p:nvSpPr>
          <p:spPr bwMode="auto">
            <a:xfrm>
              <a:off x="2642" y="2852"/>
              <a:ext cx="216" cy="259"/>
            </a:xfrm>
            <a:custGeom>
              <a:avLst/>
              <a:gdLst/>
              <a:ahLst/>
              <a:cxnLst>
                <a:cxn ang="0">
                  <a:pos x="214" y="71"/>
                </a:cxn>
                <a:cxn ang="0">
                  <a:pos x="200" y="68"/>
                </a:cxn>
                <a:cxn ang="0">
                  <a:pos x="188" y="59"/>
                </a:cxn>
                <a:cxn ang="0">
                  <a:pos x="177" y="50"/>
                </a:cxn>
                <a:cxn ang="0">
                  <a:pos x="167" y="42"/>
                </a:cxn>
                <a:cxn ang="0">
                  <a:pos x="154" y="29"/>
                </a:cxn>
                <a:cxn ang="0">
                  <a:pos x="154" y="29"/>
                </a:cxn>
                <a:cxn ang="0">
                  <a:pos x="142" y="19"/>
                </a:cxn>
                <a:cxn ang="0">
                  <a:pos x="129" y="10"/>
                </a:cxn>
                <a:cxn ang="0">
                  <a:pos x="116" y="4"/>
                </a:cxn>
                <a:cxn ang="0">
                  <a:pos x="103" y="2"/>
                </a:cxn>
                <a:cxn ang="0">
                  <a:pos x="91" y="0"/>
                </a:cxn>
                <a:cxn ang="0">
                  <a:pos x="91" y="0"/>
                </a:cxn>
                <a:cxn ang="0">
                  <a:pos x="78" y="2"/>
                </a:cxn>
                <a:cxn ang="0">
                  <a:pos x="63" y="8"/>
                </a:cxn>
                <a:cxn ang="0">
                  <a:pos x="50" y="19"/>
                </a:cxn>
                <a:cxn ang="0">
                  <a:pos x="40" y="31"/>
                </a:cxn>
                <a:cxn ang="0">
                  <a:pos x="34" y="48"/>
                </a:cxn>
                <a:cxn ang="0">
                  <a:pos x="34" y="48"/>
                </a:cxn>
                <a:cxn ang="0">
                  <a:pos x="34" y="57"/>
                </a:cxn>
                <a:cxn ang="0">
                  <a:pos x="34" y="68"/>
                </a:cxn>
                <a:cxn ang="0">
                  <a:pos x="36" y="75"/>
                </a:cxn>
                <a:cxn ang="0">
                  <a:pos x="38" y="86"/>
                </a:cxn>
                <a:cxn ang="0">
                  <a:pos x="38" y="94"/>
                </a:cxn>
                <a:cxn ang="0">
                  <a:pos x="40" y="103"/>
                </a:cxn>
                <a:cxn ang="0">
                  <a:pos x="40" y="111"/>
                </a:cxn>
                <a:cxn ang="0">
                  <a:pos x="40" y="118"/>
                </a:cxn>
                <a:cxn ang="0">
                  <a:pos x="40" y="124"/>
                </a:cxn>
                <a:cxn ang="0">
                  <a:pos x="38" y="130"/>
                </a:cxn>
                <a:cxn ang="0">
                  <a:pos x="38" y="130"/>
                </a:cxn>
                <a:cxn ang="0">
                  <a:pos x="36" y="134"/>
                </a:cxn>
                <a:cxn ang="0">
                  <a:pos x="31" y="141"/>
                </a:cxn>
                <a:cxn ang="0">
                  <a:pos x="25" y="147"/>
                </a:cxn>
                <a:cxn ang="0">
                  <a:pos x="20" y="153"/>
                </a:cxn>
                <a:cxn ang="0">
                  <a:pos x="15" y="160"/>
                </a:cxn>
                <a:cxn ang="0">
                  <a:pos x="8" y="167"/>
                </a:cxn>
                <a:cxn ang="0">
                  <a:pos x="4" y="174"/>
                </a:cxn>
                <a:cxn ang="0">
                  <a:pos x="2" y="183"/>
                </a:cxn>
                <a:cxn ang="0">
                  <a:pos x="0" y="190"/>
                </a:cxn>
                <a:cxn ang="0">
                  <a:pos x="2" y="199"/>
                </a:cxn>
                <a:cxn ang="0">
                  <a:pos x="2" y="199"/>
                </a:cxn>
                <a:cxn ang="0">
                  <a:pos x="6" y="216"/>
                </a:cxn>
                <a:cxn ang="0">
                  <a:pos x="15" y="231"/>
                </a:cxn>
                <a:cxn ang="0">
                  <a:pos x="25" y="241"/>
                </a:cxn>
                <a:cxn ang="0">
                  <a:pos x="38" y="250"/>
                </a:cxn>
                <a:cxn ang="0">
                  <a:pos x="52" y="256"/>
                </a:cxn>
                <a:cxn ang="0">
                  <a:pos x="52" y="256"/>
                </a:cxn>
                <a:cxn ang="0">
                  <a:pos x="63" y="259"/>
                </a:cxn>
                <a:cxn ang="0">
                  <a:pos x="71" y="259"/>
                </a:cxn>
                <a:cxn ang="0">
                  <a:pos x="84" y="256"/>
                </a:cxn>
                <a:cxn ang="0">
                  <a:pos x="94" y="254"/>
                </a:cxn>
                <a:cxn ang="0">
                  <a:pos x="105" y="250"/>
                </a:cxn>
                <a:cxn ang="0">
                  <a:pos x="116" y="245"/>
                </a:cxn>
                <a:cxn ang="0">
                  <a:pos x="124" y="241"/>
                </a:cxn>
                <a:cxn ang="0">
                  <a:pos x="135" y="235"/>
                </a:cxn>
                <a:cxn ang="0">
                  <a:pos x="143" y="231"/>
                </a:cxn>
                <a:cxn ang="0">
                  <a:pos x="150" y="227"/>
                </a:cxn>
                <a:cxn ang="0">
                  <a:pos x="150" y="227"/>
                </a:cxn>
                <a:cxn ang="0">
                  <a:pos x="165" y="218"/>
                </a:cxn>
                <a:cxn ang="0">
                  <a:pos x="177" y="215"/>
                </a:cxn>
                <a:cxn ang="0">
                  <a:pos x="190" y="212"/>
                </a:cxn>
                <a:cxn ang="0">
                  <a:pos x="200" y="212"/>
                </a:cxn>
                <a:cxn ang="0">
                  <a:pos x="209" y="212"/>
                </a:cxn>
              </a:cxnLst>
              <a:rect l="0" t="0" r="r" b="b"/>
              <a:pathLst>
                <a:path w="215" h="260">
                  <a:moveTo>
                    <a:pt x="214" y="71"/>
                  </a:moveTo>
                  <a:lnTo>
                    <a:pt x="200" y="68"/>
                  </a:lnTo>
                  <a:lnTo>
                    <a:pt x="188" y="59"/>
                  </a:lnTo>
                  <a:lnTo>
                    <a:pt x="177" y="50"/>
                  </a:lnTo>
                  <a:lnTo>
                    <a:pt x="167" y="42"/>
                  </a:lnTo>
                  <a:lnTo>
                    <a:pt x="154" y="29"/>
                  </a:lnTo>
                  <a:lnTo>
                    <a:pt x="154" y="29"/>
                  </a:lnTo>
                  <a:lnTo>
                    <a:pt x="142" y="19"/>
                  </a:lnTo>
                  <a:lnTo>
                    <a:pt x="129" y="10"/>
                  </a:lnTo>
                  <a:lnTo>
                    <a:pt x="116" y="4"/>
                  </a:lnTo>
                  <a:lnTo>
                    <a:pt x="103" y="2"/>
                  </a:lnTo>
                  <a:lnTo>
                    <a:pt x="91" y="0"/>
                  </a:lnTo>
                  <a:lnTo>
                    <a:pt x="91" y="0"/>
                  </a:lnTo>
                  <a:lnTo>
                    <a:pt x="78" y="2"/>
                  </a:lnTo>
                  <a:lnTo>
                    <a:pt x="63" y="8"/>
                  </a:lnTo>
                  <a:lnTo>
                    <a:pt x="50" y="19"/>
                  </a:lnTo>
                  <a:lnTo>
                    <a:pt x="40" y="31"/>
                  </a:lnTo>
                  <a:lnTo>
                    <a:pt x="34" y="48"/>
                  </a:lnTo>
                  <a:lnTo>
                    <a:pt x="34" y="48"/>
                  </a:lnTo>
                  <a:lnTo>
                    <a:pt x="34" y="57"/>
                  </a:lnTo>
                  <a:lnTo>
                    <a:pt x="34" y="68"/>
                  </a:lnTo>
                  <a:lnTo>
                    <a:pt x="36" y="75"/>
                  </a:lnTo>
                  <a:lnTo>
                    <a:pt x="38" y="86"/>
                  </a:lnTo>
                  <a:lnTo>
                    <a:pt x="38" y="94"/>
                  </a:lnTo>
                  <a:lnTo>
                    <a:pt x="40" y="103"/>
                  </a:lnTo>
                  <a:lnTo>
                    <a:pt x="40" y="111"/>
                  </a:lnTo>
                  <a:lnTo>
                    <a:pt x="40" y="118"/>
                  </a:lnTo>
                  <a:lnTo>
                    <a:pt x="40" y="124"/>
                  </a:lnTo>
                  <a:lnTo>
                    <a:pt x="38" y="130"/>
                  </a:lnTo>
                  <a:lnTo>
                    <a:pt x="38" y="130"/>
                  </a:lnTo>
                  <a:lnTo>
                    <a:pt x="36" y="134"/>
                  </a:lnTo>
                  <a:lnTo>
                    <a:pt x="31" y="141"/>
                  </a:lnTo>
                  <a:lnTo>
                    <a:pt x="25" y="147"/>
                  </a:lnTo>
                  <a:lnTo>
                    <a:pt x="20" y="153"/>
                  </a:lnTo>
                  <a:lnTo>
                    <a:pt x="15" y="160"/>
                  </a:lnTo>
                  <a:lnTo>
                    <a:pt x="8" y="167"/>
                  </a:lnTo>
                  <a:lnTo>
                    <a:pt x="4" y="174"/>
                  </a:lnTo>
                  <a:lnTo>
                    <a:pt x="2" y="183"/>
                  </a:lnTo>
                  <a:lnTo>
                    <a:pt x="0" y="190"/>
                  </a:lnTo>
                  <a:lnTo>
                    <a:pt x="2" y="199"/>
                  </a:lnTo>
                  <a:lnTo>
                    <a:pt x="2" y="199"/>
                  </a:lnTo>
                  <a:lnTo>
                    <a:pt x="6" y="216"/>
                  </a:lnTo>
                  <a:lnTo>
                    <a:pt x="15" y="231"/>
                  </a:lnTo>
                  <a:lnTo>
                    <a:pt x="25" y="241"/>
                  </a:lnTo>
                  <a:lnTo>
                    <a:pt x="38" y="250"/>
                  </a:lnTo>
                  <a:lnTo>
                    <a:pt x="52" y="256"/>
                  </a:lnTo>
                  <a:lnTo>
                    <a:pt x="52" y="256"/>
                  </a:lnTo>
                  <a:lnTo>
                    <a:pt x="63" y="259"/>
                  </a:lnTo>
                  <a:lnTo>
                    <a:pt x="71" y="259"/>
                  </a:lnTo>
                  <a:lnTo>
                    <a:pt x="84" y="256"/>
                  </a:lnTo>
                  <a:lnTo>
                    <a:pt x="94" y="254"/>
                  </a:lnTo>
                  <a:lnTo>
                    <a:pt x="105" y="250"/>
                  </a:lnTo>
                  <a:lnTo>
                    <a:pt x="116" y="245"/>
                  </a:lnTo>
                  <a:lnTo>
                    <a:pt x="124" y="241"/>
                  </a:lnTo>
                  <a:lnTo>
                    <a:pt x="135" y="235"/>
                  </a:lnTo>
                  <a:lnTo>
                    <a:pt x="143" y="231"/>
                  </a:lnTo>
                  <a:lnTo>
                    <a:pt x="150" y="227"/>
                  </a:lnTo>
                  <a:lnTo>
                    <a:pt x="150" y="227"/>
                  </a:lnTo>
                  <a:lnTo>
                    <a:pt x="165" y="218"/>
                  </a:lnTo>
                  <a:lnTo>
                    <a:pt x="177" y="215"/>
                  </a:lnTo>
                  <a:lnTo>
                    <a:pt x="190" y="212"/>
                  </a:lnTo>
                  <a:lnTo>
                    <a:pt x="200" y="212"/>
                  </a:lnTo>
                  <a:lnTo>
                    <a:pt x="209" y="212"/>
                  </a:lnTo>
                </a:path>
              </a:pathLst>
            </a:custGeom>
            <a:noFill/>
            <a:ln w="12700" cap="rnd" cmpd="sng">
              <a:solidFill>
                <a:srgbClr val="3B5959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6" name="Freeform 276"/>
            <p:cNvSpPr>
              <a:spLocks/>
            </p:cNvSpPr>
            <p:nvPr/>
          </p:nvSpPr>
          <p:spPr bwMode="auto">
            <a:xfrm>
              <a:off x="2642" y="2847"/>
              <a:ext cx="216" cy="259"/>
            </a:xfrm>
            <a:custGeom>
              <a:avLst/>
              <a:gdLst/>
              <a:ahLst/>
              <a:cxnLst>
                <a:cxn ang="0">
                  <a:pos x="200" y="67"/>
                </a:cxn>
                <a:cxn ang="0">
                  <a:pos x="177" y="51"/>
                </a:cxn>
                <a:cxn ang="0">
                  <a:pos x="154" y="28"/>
                </a:cxn>
                <a:cxn ang="0">
                  <a:pos x="142" y="20"/>
                </a:cxn>
                <a:cxn ang="0">
                  <a:pos x="116" y="5"/>
                </a:cxn>
                <a:cxn ang="0">
                  <a:pos x="91" y="0"/>
                </a:cxn>
                <a:cxn ang="0">
                  <a:pos x="78" y="1"/>
                </a:cxn>
                <a:cxn ang="0">
                  <a:pos x="50" y="18"/>
                </a:cxn>
                <a:cxn ang="0">
                  <a:pos x="34" y="48"/>
                </a:cxn>
                <a:cxn ang="0">
                  <a:pos x="34" y="58"/>
                </a:cxn>
                <a:cxn ang="0">
                  <a:pos x="36" y="77"/>
                </a:cxn>
                <a:cxn ang="0">
                  <a:pos x="38" y="94"/>
                </a:cxn>
                <a:cxn ang="0">
                  <a:pos x="40" y="111"/>
                </a:cxn>
                <a:cxn ang="0">
                  <a:pos x="40" y="125"/>
                </a:cxn>
                <a:cxn ang="0">
                  <a:pos x="38" y="130"/>
                </a:cxn>
                <a:cxn ang="0">
                  <a:pos x="31" y="141"/>
                </a:cxn>
                <a:cxn ang="0">
                  <a:pos x="20" y="153"/>
                </a:cxn>
                <a:cxn ang="0">
                  <a:pos x="8" y="168"/>
                </a:cxn>
                <a:cxn ang="0">
                  <a:pos x="2" y="185"/>
                </a:cxn>
                <a:cxn ang="0">
                  <a:pos x="2" y="201"/>
                </a:cxn>
                <a:cxn ang="0">
                  <a:pos x="6" y="219"/>
                </a:cxn>
                <a:cxn ang="0">
                  <a:pos x="25" y="244"/>
                </a:cxn>
                <a:cxn ang="0">
                  <a:pos x="52" y="259"/>
                </a:cxn>
                <a:cxn ang="0">
                  <a:pos x="63" y="259"/>
                </a:cxn>
                <a:cxn ang="0">
                  <a:pos x="84" y="256"/>
                </a:cxn>
                <a:cxn ang="0">
                  <a:pos x="105" y="250"/>
                </a:cxn>
                <a:cxn ang="0">
                  <a:pos x="124" y="242"/>
                </a:cxn>
                <a:cxn ang="0">
                  <a:pos x="143" y="231"/>
                </a:cxn>
                <a:cxn ang="0">
                  <a:pos x="150" y="227"/>
                </a:cxn>
                <a:cxn ang="0">
                  <a:pos x="177" y="217"/>
                </a:cxn>
                <a:cxn ang="0">
                  <a:pos x="200" y="212"/>
                </a:cxn>
                <a:cxn ang="0">
                  <a:pos x="214" y="71"/>
                </a:cxn>
              </a:cxnLst>
              <a:rect l="0" t="0" r="r" b="b"/>
              <a:pathLst>
                <a:path w="215" h="260">
                  <a:moveTo>
                    <a:pt x="214" y="71"/>
                  </a:moveTo>
                  <a:lnTo>
                    <a:pt x="200" y="67"/>
                  </a:lnTo>
                  <a:lnTo>
                    <a:pt x="188" y="60"/>
                  </a:lnTo>
                  <a:lnTo>
                    <a:pt x="177" y="51"/>
                  </a:lnTo>
                  <a:lnTo>
                    <a:pt x="167" y="41"/>
                  </a:lnTo>
                  <a:lnTo>
                    <a:pt x="154" y="28"/>
                  </a:lnTo>
                  <a:lnTo>
                    <a:pt x="154" y="28"/>
                  </a:lnTo>
                  <a:lnTo>
                    <a:pt x="142" y="20"/>
                  </a:lnTo>
                  <a:lnTo>
                    <a:pt x="129" y="12"/>
                  </a:lnTo>
                  <a:lnTo>
                    <a:pt x="116" y="5"/>
                  </a:lnTo>
                  <a:lnTo>
                    <a:pt x="103" y="1"/>
                  </a:lnTo>
                  <a:lnTo>
                    <a:pt x="91" y="0"/>
                  </a:lnTo>
                  <a:lnTo>
                    <a:pt x="91" y="0"/>
                  </a:lnTo>
                  <a:lnTo>
                    <a:pt x="78" y="1"/>
                  </a:lnTo>
                  <a:lnTo>
                    <a:pt x="63" y="7"/>
                  </a:lnTo>
                  <a:lnTo>
                    <a:pt x="50" y="18"/>
                  </a:lnTo>
                  <a:lnTo>
                    <a:pt x="40" y="33"/>
                  </a:lnTo>
                  <a:lnTo>
                    <a:pt x="34" y="48"/>
                  </a:lnTo>
                  <a:lnTo>
                    <a:pt x="34" y="48"/>
                  </a:lnTo>
                  <a:lnTo>
                    <a:pt x="34" y="58"/>
                  </a:lnTo>
                  <a:lnTo>
                    <a:pt x="34" y="67"/>
                  </a:lnTo>
                  <a:lnTo>
                    <a:pt x="36" y="77"/>
                  </a:lnTo>
                  <a:lnTo>
                    <a:pt x="38" y="85"/>
                  </a:lnTo>
                  <a:lnTo>
                    <a:pt x="38" y="94"/>
                  </a:lnTo>
                  <a:lnTo>
                    <a:pt x="40" y="102"/>
                  </a:lnTo>
                  <a:lnTo>
                    <a:pt x="40" y="111"/>
                  </a:lnTo>
                  <a:lnTo>
                    <a:pt x="40" y="120"/>
                  </a:lnTo>
                  <a:lnTo>
                    <a:pt x="40" y="125"/>
                  </a:lnTo>
                  <a:lnTo>
                    <a:pt x="38" y="130"/>
                  </a:lnTo>
                  <a:lnTo>
                    <a:pt x="38" y="130"/>
                  </a:lnTo>
                  <a:lnTo>
                    <a:pt x="36" y="136"/>
                  </a:lnTo>
                  <a:lnTo>
                    <a:pt x="31" y="141"/>
                  </a:lnTo>
                  <a:lnTo>
                    <a:pt x="25" y="147"/>
                  </a:lnTo>
                  <a:lnTo>
                    <a:pt x="20" y="153"/>
                  </a:lnTo>
                  <a:lnTo>
                    <a:pt x="15" y="159"/>
                  </a:lnTo>
                  <a:lnTo>
                    <a:pt x="8" y="168"/>
                  </a:lnTo>
                  <a:lnTo>
                    <a:pt x="4" y="176"/>
                  </a:lnTo>
                  <a:lnTo>
                    <a:pt x="2" y="185"/>
                  </a:lnTo>
                  <a:lnTo>
                    <a:pt x="0" y="193"/>
                  </a:lnTo>
                  <a:lnTo>
                    <a:pt x="2" y="201"/>
                  </a:lnTo>
                  <a:lnTo>
                    <a:pt x="2" y="201"/>
                  </a:lnTo>
                  <a:lnTo>
                    <a:pt x="6" y="219"/>
                  </a:lnTo>
                  <a:lnTo>
                    <a:pt x="15" y="231"/>
                  </a:lnTo>
                  <a:lnTo>
                    <a:pt x="25" y="244"/>
                  </a:lnTo>
                  <a:lnTo>
                    <a:pt x="38" y="252"/>
                  </a:lnTo>
                  <a:lnTo>
                    <a:pt x="52" y="259"/>
                  </a:lnTo>
                  <a:lnTo>
                    <a:pt x="52" y="259"/>
                  </a:lnTo>
                  <a:lnTo>
                    <a:pt x="63" y="259"/>
                  </a:lnTo>
                  <a:lnTo>
                    <a:pt x="71" y="259"/>
                  </a:lnTo>
                  <a:lnTo>
                    <a:pt x="84" y="256"/>
                  </a:lnTo>
                  <a:lnTo>
                    <a:pt x="94" y="254"/>
                  </a:lnTo>
                  <a:lnTo>
                    <a:pt x="105" y="250"/>
                  </a:lnTo>
                  <a:lnTo>
                    <a:pt x="116" y="246"/>
                  </a:lnTo>
                  <a:lnTo>
                    <a:pt x="124" y="242"/>
                  </a:lnTo>
                  <a:lnTo>
                    <a:pt x="135" y="238"/>
                  </a:lnTo>
                  <a:lnTo>
                    <a:pt x="143" y="231"/>
                  </a:lnTo>
                  <a:lnTo>
                    <a:pt x="150" y="227"/>
                  </a:lnTo>
                  <a:lnTo>
                    <a:pt x="150" y="227"/>
                  </a:lnTo>
                  <a:lnTo>
                    <a:pt x="165" y="221"/>
                  </a:lnTo>
                  <a:lnTo>
                    <a:pt x="177" y="217"/>
                  </a:lnTo>
                  <a:lnTo>
                    <a:pt x="190" y="214"/>
                  </a:lnTo>
                  <a:lnTo>
                    <a:pt x="200" y="212"/>
                  </a:lnTo>
                  <a:lnTo>
                    <a:pt x="209" y="212"/>
                  </a:lnTo>
                  <a:lnTo>
                    <a:pt x="214" y="71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7" name="Freeform 277"/>
            <p:cNvSpPr>
              <a:spLocks/>
            </p:cNvSpPr>
            <p:nvPr/>
          </p:nvSpPr>
          <p:spPr bwMode="auto">
            <a:xfrm>
              <a:off x="2642" y="2847"/>
              <a:ext cx="216" cy="259"/>
            </a:xfrm>
            <a:custGeom>
              <a:avLst/>
              <a:gdLst/>
              <a:ahLst/>
              <a:cxnLst>
                <a:cxn ang="0">
                  <a:pos x="214" y="71"/>
                </a:cxn>
                <a:cxn ang="0">
                  <a:pos x="200" y="67"/>
                </a:cxn>
                <a:cxn ang="0">
                  <a:pos x="188" y="60"/>
                </a:cxn>
                <a:cxn ang="0">
                  <a:pos x="177" y="51"/>
                </a:cxn>
                <a:cxn ang="0">
                  <a:pos x="167" y="41"/>
                </a:cxn>
                <a:cxn ang="0">
                  <a:pos x="154" y="28"/>
                </a:cxn>
                <a:cxn ang="0">
                  <a:pos x="154" y="28"/>
                </a:cxn>
                <a:cxn ang="0">
                  <a:pos x="142" y="20"/>
                </a:cxn>
                <a:cxn ang="0">
                  <a:pos x="129" y="12"/>
                </a:cxn>
                <a:cxn ang="0">
                  <a:pos x="116" y="5"/>
                </a:cxn>
                <a:cxn ang="0">
                  <a:pos x="103" y="1"/>
                </a:cxn>
                <a:cxn ang="0">
                  <a:pos x="91" y="0"/>
                </a:cxn>
                <a:cxn ang="0">
                  <a:pos x="91" y="0"/>
                </a:cxn>
                <a:cxn ang="0">
                  <a:pos x="78" y="1"/>
                </a:cxn>
                <a:cxn ang="0">
                  <a:pos x="63" y="7"/>
                </a:cxn>
                <a:cxn ang="0">
                  <a:pos x="50" y="18"/>
                </a:cxn>
                <a:cxn ang="0">
                  <a:pos x="40" y="33"/>
                </a:cxn>
                <a:cxn ang="0">
                  <a:pos x="34" y="48"/>
                </a:cxn>
                <a:cxn ang="0">
                  <a:pos x="34" y="48"/>
                </a:cxn>
                <a:cxn ang="0">
                  <a:pos x="34" y="58"/>
                </a:cxn>
                <a:cxn ang="0">
                  <a:pos x="34" y="67"/>
                </a:cxn>
                <a:cxn ang="0">
                  <a:pos x="36" y="77"/>
                </a:cxn>
                <a:cxn ang="0">
                  <a:pos x="38" y="85"/>
                </a:cxn>
                <a:cxn ang="0">
                  <a:pos x="38" y="94"/>
                </a:cxn>
                <a:cxn ang="0">
                  <a:pos x="40" y="102"/>
                </a:cxn>
                <a:cxn ang="0">
                  <a:pos x="40" y="111"/>
                </a:cxn>
                <a:cxn ang="0">
                  <a:pos x="40" y="120"/>
                </a:cxn>
                <a:cxn ang="0">
                  <a:pos x="40" y="125"/>
                </a:cxn>
                <a:cxn ang="0">
                  <a:pos x="38" y="130"/>
                </a:cxn>
                <a:cxn ang="0">
                  <a:pos x="38" y="130"/>
                </a:cxn>
                <a:cxn ang="0">
                  <a:pos x="36" y="136"/>
                </a:cxn>
                <a:cxn ang="0">
                  <a:pos x="31" y="141"/>
                </a:cxn>
                <a:cxn ang="0">
                  <a:pos x="25" y="147"/>
                </a:cxn>
                <a:cxn ang="0">
                  <a:pos x="20" y="153"/>
                </a:cxn>
                <a:cxn ang="0">
                  <a:pos x="15" y="159"/>
                </a:cxn>
                <a:cxn ang="0">
                  <a:pos x="8" y="168"/>
                </a:cxn>
                <a:cxn ang="0">
                  <a:pos x="4" y="176"/>
                </a:cxn>
                <a:cxn ang="0">
                  <a:pos x="2" y="185"/>
                </a:cxn>
                <a:cxn ang="0">
                  <a:pos x="0" y="193"/>
                </a:cxn>
                <a:cxn ang="0">
                  <a:pos x="2" y="201"/>
                </a:cxn>
                <a:cxn ang="0">
                  <a:pos x="2" y="201"/>
                </a:cxn>
                <a:cxn ang="0">
                  <a:pos x="6" y="219"/>
                </a:cxn>
                <a:cxn ang="0">
                  <a:pos x="15" y="231"/>
                </a:cxn>
                <a:cxn ang="0">
                  <a:pos x="25" y="244"/>
                </a:cxn>
                <a:cxn ang="0">
                  <a:pos x="38" y="252"/>
                </a:cxn>
                <a:cxn ang="0">
                  <a:pos x="52" y="259"/>
                </a:cxn>
                <a:cxn ang="0">
                  <a:pos x="52" y="259"/>
                </a:cxn>
                <a:cxn ang="0">
                  <a:pos x="63" y="259"/>
                </a:cxn>
                <a:cxn ang="0">
                  <a:pos x="71" y="259"/>
                </a:cxn>
                <a:cxn ang="0">
                  <a:pos x="84" y="256"/>
                </a:cxn>
                <a:cxn ang="0">
                  <a:pos x="94" y="254"/>
                </a:cxn>
                <a:cxn ang="0">
                  <a:pos x="105" y="250"/>
                </a:cxn>
                <a:cxn ang="0">
                  <a:pos x="116" y="246"/>
                </a:cxn>
                <a:cxn ang="0">
                  <a:pos x="124" y="242"/>
                </a:cxn>
                <a:cxn ang="0">
                  <a:pos x="135" y="238"/>
                </a:cxn>
                <a:cxn ang="0">
                  <a:pos x="143" y="231"/>
                </a:cxn>
                <a:cxn ang="0">
                  <a:pos x="150" y="227"/>
                </a:cxn>
                <a:cxn ang="0">
                  <a:pos x="150" y="227"/>
                </a:cxn>
                <a:cxn ang="0">
                  <a:pos x="165" y="221"/>
                </a:cxn>
                <a:cxn ang="0">
                  <a:pos x="177" y="217"/>
                </a:cxn>
                <a:cxn ang="0">
                  <a:pos x="190" y="214"/>
                </a:cxn>
                <a:cxn ang="0">
                  <a:pos x="200" y="212"/>
                </a:cxn>
                <a:cxn ang="0">
                  <a:pos x="209" y="212"/>
                </a:cxn>
              </a:cxnLst>
              <a:rect l="0" t="0" r="r" b="b"/>
              <a:pathLst>
                <a:path w="215" h="260">
                  <a:moveTo>
                    <a:pt x="214" y="71"/>
                  </a:moveTo>
                  <a:lnTo>
                    <a:pt x="200" y="67"/>
                  </a:lnTo>
                  <a:lnTo>
                    <a:pt x="188" y="60"/>
                  </a:lnTo>
                  <a:lnTo>
                    <a:pt x="177" y="51"/>
                  </a:lnTo>
                  <a:lnTo>
                    <a:pt x="167" y="41"/>
                  </a:lnTo>
                  <a:lnTo>
                    <a:pt x="154" y="28"/>
                  </a:lnTo>
                  <a:lnTo>
                    <a:pt x="154" y="28"/>
                  </a:lnTo>
                  <a:lnTo>
                    <a:pt x="142" y="20"/>
                  </a:lnTo>
                  <a:lnTo>
                    <a:pt x="129" y="12"/>
                  </a:lnTo>
                  <a:lnTo>
                    <a:pt x="116" y="5"/>
                  </a:lnTo>
                  <a:lnTo>
                    <a:pt x="103" y="1"/>
                  </a:lnTo>
                  <a:lnTo>
                    <a:pt x="91" y="0"/>
                  </a:lnTo>
                  <a:lnTo>
                    <a:pt x="91" y="0"/>
                  </a:lnTo>
                  <a:lnTo>
                    <a:pt x="78" y="1"/>
                  </a:lnTo>
                  <a:lnTo>
                    <a:pt x="63" y="7"/>
                  </a:lnTo>
                  <a:lnTo>
                    <a:pt x="50" y="18"/>
                  </a:lnTo>
                  <a:lnTo>
                    <a:pt x="40" y="33"/>
                  </a:lnTo>
                  <a:lnTo>
                    <a:pt x="34" y="48"/>
                  </a:lnTo>
                  <a:lnTo>
                    <a:pt x="34" y="48"/>
                  </a:lnTo>
                  <a:lnTo>
                    <a:pt x="34" y="58"/>
                  </a:lnTo>
                  <a:lnTo>
                    <a:pt x="34" y="67"/>
                  </a:lnTo>
                  <a:lnTo>
                    <a:pt x="36" y="77"/>
                  </a:lnTo>
                  <a:lnTo>
                    <a:pt x="38" y="85"/>
                  </a:lnTo>
                  <a:lnTo>
                    <a:pt x="38" y="94"/>
                  </a:lnTo>
                  <a:lnTo>
                    <a:pt x="40" y="102"/>
                  </a:lnTo>
                  <a:lnTo>
                    <a:pt x="40" y="111"/>
                  </a:lnTo>
                  <a:lnTo>
                    <a:pt x="40" y="120"/>
                  </a:lnTo>
                  <a:lnTo>
                    <a:pt x="40" y="125"/>
                  </a:lnTo>
                  <a:lnTo>
                    <a:pt x="38" y="130"/>
                  </a:lnTo>
                  <a:lnTo>
                    <a:pt x="38" y="130"/>
                  </a:lnTo>
                  <a:lnTo>
                    <a:pt x="36" y="136"/>
                  </a:lnTo>
                  <a:lnTo>
                    <a:pt x="31" y="141"/>
                  </a:lnTo>
                  <a:lnTo>
                    <a:pt x="25" y="147"/>
                  </a:lnTo>
                  <a:lnTo>
                    <a:pt x="20" y="153"/>
                  </a:lnTo>
                  <a:lnTo>
                    <a:pt x="15" y="159"/>
                  </a:lnTo>
                  <a:lnTo>
                    <a:pt x="8" y="168"/>
                  </a:lnTo>
                  <a:lnTo>
                    <a:pt x="4" y="176"/>
                  </a:lnTo>
                  <a:lnTo>
                    <a:pt x="2" y="185"/>
                  </a:lnTo>
                  <a:lnTo>
                    <a:pt x="0" y="193"/>
                  </a:lnTo>
                  <a:lnTo>
                    <a:pt x="2" y="201"/>
                  </a:lnTo>
                  <a:lnTo>
                    <a:pt x="2" y="201"/>
                  </a:lnTo>
                  <a:lnTo>
                    <a:pt x="6" y="219"/>
                  </a:lnTo>
                  <a:lnTo>
                    <a:pt x="15" y="231"/>
                  </a:lnTo>
                  <a:lnTo>
                    <a:pt x="25" y="244"/>
                  </a:lnTo>
                  <a:lnTo>
                    <a:pt x="38" y="252"/>
                  </a:lnTo>
                  <a:lnTo>
                    <a:pt x="52" y="259"/>
                  </a:lnTo>
                  <a:lnTo>
                    <a:pt x="52" y="259"/>
                  </a:lnTo>
                  <a:lnTo>
                    <a:pt x="63" y="259"/>
                  </a:lnTo>
                  <a:lnTo>
                    <a:pt x="71" y="259"/>
                  </a:lnTo>
                  <a:lnTo>
                    <a:pt x="84" y="256"/>
                  </a:lnTo>
                  <a:lnTo>
                    <a:pt x="94" y="254"/>
                  </a:lnTo>
                  <a:lnTo>
                    <a:pt x="105" y="250"/>
                  </a:lnTo>
                  <a:lnTo>
                    <a:pt x="116" y="246"/>
                  </a:lnTo>
                  <a:lnTo>
                    <a:pt x="124" y="242"/>
                  </a:lnTo>
                  <a:lnTo>
                    <a:pt x="135" y="238"/>
                  </a:lnTo>
                  <a:lnTo>
                    <a:pt x="143" y="231"/>
                  </a:lnTo>
                  <a:lnTo>
                    <a:pt x="150" y="227"/>
                  </a:lnTo>
                  <a:lnTo>
                    <a:pt x="150" y="227"/>
                  </a:lnTo>
                  <a:lnTo>
                    <a:pt x="165" y="221"/>
                  </a:lnTo>
                  <a:lnTo>
                    <a:pt x="177" y="217"/>
                  </a:lnTo>
                  <a:lnTo>
                    <a:pt x="190" y="214"/>
                  </a:lnTo>
                  <a:lnTo>
                    <a:pt x="200" y="212"/>
                  </a:lnTo>
                  <a:lnTo>
                    <a:pt x="209" y="212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8" name="Freeform 278"/>
            <p:cNvSpPr>
              <a:spLocks/>
            </p:cNvSpPr>
            <p:nvPr/>
          </p:nvSpPr>
          <p:spPr bwMode="auto">
            <a:xfrm>
              <a:off x="2815" y="2894"/>
              <a:ext cx="77" cy="193"/>
            </a:xfrm>
            <a:custGeom>
              <a:avLst/>
              <a:gdLst/>
              <a:ahLst/>
              <a:cxnLst>
                <a:cxn ang="0">
                  <a:pos x="73" y="60"/>
                </a:cxn>
                <a:cxn ang="0">
                  <a:pos x="71" y="48"/>
                </a:cxn>
                <a:cxn ang="0">
                  <a:pos x="67" y="30"/>
                </a:cxn>
                <a:cxn ang="0">
                  <a:pos x="62" y="16"/>
                </a:cxn>
                <a:cxn ang="0">
                  <a:pos x="57" y="5"/>
                </a:cxn>
                <a:cxn ang="0">
                  <a:pos x="46" y="0"/>
                </a:cxn>
                <a:cxn ang="0">
                  <a:pos x="46" y="0"/>
                </a:cxn>
                <a:cxn ang="0">
                  <a:pos x="36" y="3"/>
                </a:cxn>
                <a:cxn ang="0">
                  <a:pos x="27" y="9"/>
                </a:cxn>
                <a:cxn ang="0">
                  <a:pos x="18" y="23"/>
                </a:cxn>
                <a:cxn ang="0">
                  <a:pos x="14" y="37"/>
                </a:cxn>
                <a:cxn ang="0">
                  <a:pos x="14" y="51"/>
                </a:cxn>
                <a:cxn ang="0">
                  <a:pos x="14" y="51"/>
                </a:cxn>
                <a:cxn ang="0">
                  <a:pos x="12" y="67"/>
                </a:cxn>
                <a:cxn ang="0">
                  <a:pos x="11" y="79"/>
                </a:cxn>
                <a:cxn ang="0">
                  <a:pos x="8" y="92"/>
                </a:cxn>
                <a:cxn ang="0">
                  <a:pos x="6" y="102"/>
                </a:cxn>
                <a:cxn ang="0">
                  <a:pos x="2" y="111"/>
                </a:cxn>
                <a:cxn ang="0">
                  <a:pos x="2" y="111"/>
                </a:cxn>
                <a:cxn ang="0">
                  <a:pos x="2" y="117"/>
                </a:cxn>
                <a:cxn ang="0">
                  <a:pos x="2" y="123"/>
                </a:cxn>
                <a:cxn ang="0">
                  <a:pos x="0" y="134"/>
                </a:cxn>
                <a:cxn ang="0">
                  <a:pos x="0" y="143"/>
                </a:cxn>
                <a:cxn ang="0">
                  <a:pos x="2" y="151"/>
                </a:cxn>
                <a:cxn ang="0">
                  <a:pos x="2" y="162"/>
                </a:cxn>
                <a:cxn ang="0">
                  <a:pos x="6" y="170"/>
                </a:cxn>
                <a:cxn ang="0">
                  <a:pos x="8" y="178"/>
                </a:cxn>
                <a:cxn ang="0">
                  <a:pos x="12" y="185"/>
                </a:cxn>
                <a:cxn ang="0">
                  <a:pos x="16" y="191"/>
                </a:cxn>
                <a:cxn ang="0">
                  <a:pos x="16" y="191"/>
                </a:cxn>
                <a:cxn ang="0">
                  <a:pos x="29" y="194"/>
                </a:cxn>
                <a:cxn ang="0">
                  <a:pos x="41" y="191"/>
                </a:cxn>
                <a:cxn ang="0">
                  <a:pos x="55" y="185"/>
                </a:cxn>
                <a:cxn ang="0">
                  <a:pos x="64" y="176"/>
                </a:cxn>
                <a:cxn ang="0">
                  <a:pos x="69" y="164"/>
                </a:cxn>
                <a:cxn ang="0">
                  <a:pos x="69" y="164"/>
                </a:cxn>
                <a:cxn ang="0">
                  <a:pos x="71" y="155"/>
                </a:cxn>
                <a:cxn ang="0">
                  <a:pos x="71" y="146"/>
                </a:cxn>
                <a:cxn ang="0">
                  <a:pos x="71" y="134"/>
                </a:cxn>
                <a:cxn ang="0">
                  <a:pos x="73" y="122"/>
                </a:cxn>
                <a:cxn ang="0">
                  <a:pos x="73" y="109"/>
                </a:cxn>
                <a:cxn ang="0">
                  <a:pos x="76" y="97"/>
                </a:cxn>
                <a:cxn ang="0">
                  <a:pos x="76" y="85"/>
                </a:cxn>
                <a:cxn ang="0">
                  <a:pos x="76" y="74"/>
                </a:cxn>
                <a:cxn ang="0">
                  <a:pos x="73" y="67"/>
                </a:cxn>
                <a:cxn ang="0">
                  <a:pos x="73" y="60"/>
                </a:cxn>
                <a:cxn ang="0">
                  <a:pos x="73" y="60"/>
                </a:cxn>
              </a:cxnLst>
              <a:rect l="0" t="0" r="r" b="b"/>
              <a:pathLst>
                <a:path w="77" h="195">
                  <a:moveTo>
                    <a:pt x="73" y="60"/>
                  </a:moveTo>
                  <a:lnTo>
                    <a:pt x="71" y="48"/>
                  </a:lnTo>
                  <a:lnTo>
                    <a:pt x="67" y="30"/>
                  </a:lnTo>
                  <a:lnTo>
                    <a:pt x="62" y="16"/>
                  </a:lnTo>
                  <a:lnTo>
                    <a:pt x="57" y="5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36" y="3"/>
                  </a:lnTo>
                  <a:lnTo>
                    <a:pt x="27" y="9"/>
                  </a:lnTo>
                  <a:lnTo>
                    <a:pt x="18" y="23"/>
                  </a:lnTo>
                  <a:lnTo>
                    <a:pt x="14" y="37"/>
                  </a:lnTo>
                  <a:lnTo>
                    <a:pt x="14" y="51"/>
                  </a:lnTo>
                  <a:lnTo>
                    <a:pt x="14" y="51"/>
                  </a:lnTo>
                  <a:lnTo>
                    <a:pt x="12" y="67"/>
                  </a:lnTo>
                  <a:lnTo>
                    <a:pt x="11" y="79"/>
                  </a:lnTo>
                  <a:lnTo>
                    <a:pt x="8" y="92"/>
                  </a:lnTo>
                  <a:lnTo>
                    <a:pt x="6" y="102"/>
                  </a:lnTo>
                  <a:lnTo>
                    <a:pt x="2" y="111"/>
                  </a:lnTo>
                  <a:lnTo>
                    <a:pt x="2" y="111"/>
                  </a:lnTo>
                  <a:lnTo>
                    <a:pt x="2" y="117"/>
                  </a:lnTo>
                  <a:lnTo>
                    <a:pt x="2" y="123"/>
                  </a:lnTo>
                  <a:lnTo>
                    <a:pt x="0" y="134"/>
                  </a:lnTo>
                  <a:lnTo>
                    <a:pt x="0" y="143"/>
                  </a:lnTo>
                  <a:lnTo>
                    <a:pt x="2" y="151"/>
                  </a:lnTo>
                  <a:lnTo>
                    <a:pt x="2" y="162"/>
                  </a:lnTo>
                  <a:lnTo>
                    <a:pt x="6" y="170"/>
                  </a:lnTo>
                  <a:lnTo>
                    <a:pt x="8" y="178"/>
                  </a:lnTo>
                  <a:lnTo>
                    <a:pt x="12" y="185"/>
                  </a:lnTo>
                  <a:lnTo>
                    <a:pt x="16" y="191"/>
                  </a:lnTo>
                  <a:lnTo>
                    <a:pt x="16" y="191"/>
                  </a:lnTo>
                  <a:lnTo>
                    <a:pt x="29" y="194"/>
                  </a:lnTo>
                  <a:lnTo>
                    <a:pt x="41" y="191"/>
                  </a:lnTo>
                  <a:lnTo>
                    <a:pt x="55" y="185"/>
                  </a:lnTo>
                  <a:lnTo>
                    <a:pt x="64" y="176"/>
                  </a:lnTo>
                  <a:lnTo>
                    <a:pt x="69" y="164"/>
                  </a:lnTo>
                  <a:lnTo>
                    <a:pt x="69" y="164"/>
                  </a:lnTo>
                  <a:lnTo>
                    <a:pt x="71" y="155"/>
                  </a:lnTo>
                  <a:lnTo>
                    <a:pt x="71" y="146"/>
                  </a:lnTo>
                  <a:lnTo>
                    <a:pt x="71" y="134"/>
                  </a:lnTo>
                  <a:lnTo>
                    <a:pt x="73" y="122"/>
                  </a:lnTo>
                  <a:lnTo>
                    <a:pt x="73" y="109"/>
                  </a:lnTo>
                  <a:lnTo>
                    <a:pt x="76" y="97"/>
                  </a:lnTo>
                  <a:lnTo>
                    <a:pt x="76" y="85"/>
                  </a:lnTo>
                  <a:lnTo>
                    <a:pt x="76" y="74"/>
                  </a:lnTo>
                  <a:lnTo>
                    <a:pt x="73" y="67"/>
                  </a:lnTo>
                  <a:lnTo>
                    <a:pt x="73" y="60"/>
                  </a:lnTo>
                  <a:lnTo>
                    <a:pt x="73" y="60"/>
                  </a:lnTo>
                </a:path>
              </a:pathLst>
            </a:custGeom>
            <a:solidFill>
              <a:srgbClr val="3B5959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9" name="Freeform 279"/>
            <p:cNvSpPr>
              <a:spLocks/>
            </p:cNvSpPr>
            <p:nvPr/>
          </p:nvSpPr>
          <p:spPr bwMode="auto">
            <a:xfrm>
              <a:off x="2815" y="2894"/>
              <a:ext cx="77" cy="193"/>
            </a:xfrm>
            <a:custGeom>
              <a:avLst/>
              <a:gdLst/>
              <a:ahLst/>
              <a:cxnLst>
                <a:cxn ang="0">
                  <a:pos x="73" y="60"/>
                </a:cxn>
                <a:cxn ang="0">
                  <a:pos x="71" y="48"/>
                </a:cxn>
                <a:cxn ang="0">
                  <a:pos x="67" y="30"/>
                </a:cxn>
                <a:cxn ang="0">
                  <a:pos x="62" y="16"/>
                </a:cxn>
                <a:cxn ang="0">
                  <a:pos x="57" y="5"/>
                </a:cxn>
                <a:cxn ang="0">
                  <a:pos x="46" y="0"/>
                </a:cxn>
                <a:cxn ang="0">
                  <a:pos x="46" y="0"/>
                </a:cxn>
                <a:cxn ang="0">
                  <a:pos x="36" y="3"/>
                </a:cxn>
                <a:cxn ang="0">
                  <a:pos x="27" y="9"/>
                </a:cxn>
                <a:cxn ang="0">
                  <a:pos x="18" y="23"/>
                </a:cxn>
                <a:cxn ang="0">
                  <a:pos x="14" y="37"/>
                </a:cxn>
                <a:cxn ang="0">
                  <a:pos x="14" y="51"/>
                </a:cxn>
                <a:cxn ang="0">
                  <a:pos x="14" y="51"/>
                </a:cxn>
                <a:cxn ang="0">
                  <a:pos x="12" y="67"/>
                </a:cxn>
                <a:cxn ang="0">
                  <a:pos x="11" y="79"/>
                </a:cxn>
                <a:cxn ang="0">
                  <a:pos x="8" y="92"/>
                </a:cxn>
                <a:cxn ang="0">
                  <a:pos x="6" y="102"/>
                </a:cxn>
                <a:cxn ang="0">
                  <a:pos x="2" y="111"/>
                </a:cxn>
                <a:cxn ang="0">
                  <a:pos x="2" y="111"/>
                </a:cxn>
                <a:cxn ang="0">
                  <a:pos x="2" y="117"/>
                </a:cxn>
                <a:cxn ang="0">
                  <a:pos x="2" y="123"/>
                </a:cxn>
                <a:cxn ang="0">
                  <a:pos x="0" y="134"/>
                </a:cxn>
                <a:cxn ang="0">
                  <a:pos x="0" y="143"/>
                </a:cxn>
                <a:cxn ang="0">
                  <a:pos x="2" y="151"/>
                </a:cxn>
                <a:cxn ang="0">
                  <a:pos x="2" y="162"/>
                </a:cxn>
                <a:cxn ang="0">
                  <a:pos x="6" y="170"/>
                </a:cxn>
                <a:cxn ang="0">
                  <a:pos x="8" y="178"/>
                </a:cxn>
                <a:cxn ang="0">
                  <a:pos x="12" y="185"/>
                </a:cxn>
                <a:cxn ang="0">
                  <a:pos x="16" y="191"/>
                </a:cxn>
                <a:cxn ang="0">
                  <a:pos x="16" y="191"/>
                </a:cxn>
                <a:cxn ang="0">
                  <a:pos x="29" y="194"/>
                </a:cxn>
                <a:cxn ang="0">
                  <a:pos x="41" y="191"/>
                </a:cxn>
                <a:cxn ang="0">
                  <a:pos x="55" y="185"/>
                </a:cxn>
                <a:cxn ang="0">
                  <a:pos x="64" y="176"/>
                </a:cxn>
                <a:cxn ang="0">
                  <a:pos x="69" y="164"/>
                </a:cxn>
                <a:cxn ang="0">
                  <a:pos x="69" y="164"/>
                </a:cxn>
                <a:cxn ang="0">
                  <a:pos x="71" y="155"/>
                </a:cxn>
                <a:cxn ang="0">
                  <a:pos x="71" y="146"/>
                </a:cxn>
                <a:cxn ang="0">
                  <a:pos x="71" y="134"/>
                </a:cxn>
                <a:cxn ang="0">
                  <a:pos x="73" y="122"/>
                </a:cxn>
                <a:cxn ang="0">
                  <a:pos x="73" y="109"/>
                </a:cxn>
                <a:cxn ang="0">
                  <a:pos x="76" y="97"/>
                </a:cxn>
                <a:cxn ang="0">
                  <a:pos x="76" y="85"/>
                </a:cxn>
                <a:cxn ang="0">
                  <a:pos x="76" y="74"/>
                </a:cxn>
                <a:cxn ang="0">
                  <a:pos x="73" y="67"/>
                </a:cxn>
                <a:cxn ang="0">
                  <a:pos x="73" y="60"/>
                </a:cxn>
                <a:cxn ang="0">
                  <a:pos x="73" y="60"/>
                </a:cxn>
              </a:cxnLst>
              <a:rect l="0" t="0" r="r" b="b"/>
              <a:pathLst>
                <a:path w="77" h="195">
                  <a:moveTo>
                    <a:pt x="73" y="60"/>
                  </a:moveTo>
                  <a:lnTo>
                    <a:pt x="71" y="48"/>
                  </a:lnTo>
                  <a:lnTo>
                    <a:pt x="67" y="30"/>
                  </a:lnTo>
                  <a:lnTo>
                    <a:pt x="62" y="16"/>
                  </a:lnTo>
                  <a:lnTo>
                    <a:pt x="57" y="5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36" y="3"/>
                  </a:lnTo>
                  <a:lnTo>
                    <a:pt x="27" y="9"/>
                  </a:lnTo>
                  <a:lnTo>
                    <a:pt x="18" y="23"/>
                  </a:lnTo>
                  <a:lnTo>
                    <a:pt x="14" y="37"/>
                  </a:lnTo>
                  <a:lnTo>
                    <a:pt x="14" y="51"/>
                  </a:lnTo>
                  <a:lnTo>
                    <a:pt x="14" y="51"/>
                  </a:lnTo>
                  <a:lnTo>
                    <a:pt x="12" y="67"/>
                  </a:lnTo>
                  <a:lnTo>
                    <a:pt x="11" y="79"/>
                  </a:lnTo>
                  <a:lnTo>
                    <a:pt x="8" y="92"/>
                  </a:lnTo>
                  <a:lnTo>
                    <a:pt x="6" y="102"/>
                  </a:lnTo>
                  <a:lnTo>
                    <a:pt x="2" y="111"/>
                  </a:lnTo>
                  <a:lnTo>
                    <a:pt x="2" y="111"/>
                  </a:lnTo>
                  <a:lnTo>
                    <a:pt x="2" y="117"/>
                  </a:lnTo>
                  <a:lnTo>
                    <a:pt x="2" y="123"/>
                  </a:lnTo>
                  <a:lnTo>
                    <a:pt x="0" y="134"/>
                  </a:lnTo>
                  <a:lnTo>
                    <a:pt x="0" y="143"/>
                  </a:lnTo>
                  <a:lnTo>
                    <a:pt x="2" y="151"/>
                  </a:lnTo>
                  <a:lnTo>
                    <a:pt x="2" y="162"/>
                  </a:lnTo>
                  <a:lnTo>
                    <a:pt x="6" y="170"/>
                  </a:lnTo>
                  <a:lnTo>
                    <a:pt x="8" y="178"/>
                  </a:lnTo>
                  <a:lnTo>
                    <a:pt x="12" y="185"/>
                  </a:lnTo>
                  <a:lnTo>
                    <a:pt x="16" y="191"/>
                  </a:lnTo>
                  <a:lnTo>
                    <a:pt x="16" y="191"/>
                  </a:lnTo>
                  <a:lnTo>
                    <a:pt x="29" y="194"/>
                  </a:lnTo>
                  <a:lnTo>
                    <a:pt x="41" y="191"/>
                  </a:lnTo>
                  <a:lnTo>
                    <a:pt x="55" y="185"/>
                  </a:lnTo>
                  <a:lnTo>
                    <a:pt x="64" y="176"/>
                  </a:lnTo>
                  <a:lnTo>
                    <a:pt x="69" y="164"/>
                  </a:lnTo>
                  <a:lnTo>
                    <a:pt x="69" y="164"/>
                  </a:lnTo>
                  <a:lnTo>
                    <a:pt x="71" y="155"/>
                  </a:lnTo>
                  <a:lnTo>
                    <a:pt x="71" y="146"/>
                  </a:lnTo>
                  <a:lnTo>
                    <a:pt x="71" y="134"/>
                  </a:lnTo>
                  <a:lnTo>
                    <a:pt x="73" y="122"/>
                  </a:lnTo>
                  <a:lnTo>
                    <a:pt x="73" y="109"/>
                  </a:lnTo>
                  <a:lnTo>
                    <a:pt x="76" y="97"/>
                  </a:lnTo>
                  <a:lnTo>
                    <a:pt x="76" y="85"/>
                  </a:lnTo>
                  <a:lnTo>
                    <a:pt x="76" y="74"/>
                  </a:lnTo>
                  <a:lnTo>
                    <a:pt x="73" y="67"/>
                  </a:lnTo>
                  <a:lnTo>
                    <a:pt x="73" y="60"/>
                  </a:lnTo>
                  <a:lnTo>
                    <a:pt x="73" y="60"/>
                  </a:lnTo>
                </a:path>
              </a:pathLst>
            </a:custGeom>
            <a:noFill/>
            <a:ln w="12700" cap="rnd" cmpd="sng">
              <a:solidFill>
                <a:srgbClr val="3B5959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0" name="Freeform 280"/>
            <p:cNvSpPr>
              <a:spLocks/>
            </p:cNvSpPr>
            <p:nvPr/>
          </p:nvSpPr>
          <p:spPr bwMode="auto">
            <a:xfrm>
              <a:off x="2824" y="2887"/>
              <a:ext cx="77" cy="193"/>
            </a:xfrm>
            <a:custGeom>
              <a:avLst/>
              <a:gdLst/>
              <a:ahLst/>
              <a:cxnLst>
                <a:cxn ang="0">
                  <a:pos x="73" y="60"/>
                </a:cxn>
                <a:cxn ang="0">
                  <a:pos x="71" y="48"/>
                </a:cxn>
                <a:cxn ang="0">
                  <a:pos x="67" y="31"/>
                </a:cxn>
                <a:cxn ang="0">
                  <a:pos x="62" y="14"/>
                </a:cxn>
                <a:cxn ang="0">
                  <a:pos x="57" y="4"/>
                </a:cxn>
                <a:cxn ang="0">
                  <a:pos x="46" y="0"/>
                </a:cxn>
                <a:cxn ang="0">
                  <a:pos x="46" y="0"/>
                </a:cxn>
                <a:cxn ang="0">
                  <a:pos x="36" y="2"/>
                </a:cxn>
                <a:cxn ang="0">
                  <a:pos x="27" y="9"/>
                </a:cxn>
                <a:cxn ang="0">
                  <a:pos x="18" y="23"/>
                </a:cxn>
                <a:cxn ang="0">
                  <a:pos x="14" y="35"/>
                </a:cxn>
                <a:cxn ang="0">
                  <a:pos x="14" y="52"/>
                </a:cxn>
                <a:cxn ang="0">
                  <a:pos x="14" y="52"/>
                </a:cxn>
                <a:cxn ang="0">
                  <a:pos x="12" y="65"/>
                </a:cxn>
                <a:cxn ang="0">
                  <a:pos x="11" y="80"/>
                </a:cxn>
                <a:cxn ang="0">
                  <a:pos x="8" y="90"/>
                </a:cxn>
                <a:cxn ang="0">
                  <a:pos x="6" y="101"/>
                </a:cxn>
                <a:cxn ang="0">
                  <a:pos x="2" y="111"/>
                </a:cxn>
                <a:cxn ang="0">
                  <a:pos x="2" y="111"/>
                </a:cxn>
                <a:cxn ang="0">
                  <a:pos x="2" y="117"/>
                </a:cxn>
                <a:cxn ang="0">
                  <a:pos x="2" y="124"/>
                </a:cxn>
                <a:cxn ang="0">
                  <a:pos x="0" y="132"/>
                </a:cxn>
                <a:cxn ang="0">
                  <a:pos x="0" y="143"/>
                </a:cxn>
                <a:cxn ang="0">
                  <a:pos x="2" y="152"/>
                </a:cxn>
                <a:cxn ang="0">
                  <a:pos x="2" y="162"/>
                </a:cxn>
                <a:cxn ang="0">
                  <a:pos x="6" y="170"/>
                </a:cxn>
                <a:cxn ang="0">
                  <a:pos x="8" y="179"/>
                </a:cxn>
                <a:cxn ang="0">
                  <a:pos x="12" y="185"/>
                </a:cxn>
                <a:cxn ang="0">
                  <a:pos x="16" y="189"/>
                </a:cxn>
                <a:cxn ang="0">
                  <a:pos x="16" y="189"/>
                </a:cxn>
                <a:cxn ang="0">
                  <a:pos x="29" y="194"/>
                </a:cxn>
                <a:cxn ang="0">
                  <a:pos x="41" y="191"/>
                </a:cxn>
                <a:cxn ang="0">
                  <a:pos x="55" y="185"/>
                </a:cxn>
                <a:cxn ang="0">
                  <a:pos x="64" y="177"/>
                </a:cxn>
                <a:cxn ang="0">
                  <a:pos x="69" y="164"/>
                </a:cxn>
                <a:cxn ang="0">
                  <a:pos x="69" y="164"/>
                </a:cxn>
                <a:cxn ang="0">
                  <a:pos x="71" y="155"/>
                </a:cxn>
                <a:cxn ang="0">
                  <a:pos x="71" y="145"/>
                </a:cxn>
                <a:cxn ang="0">
                  <a:pos x="71" y="134"/>
                </a:cxn>
                <a:cxn ang="0">
                  <a:pos x="73" y="122"/>
                </a:cxn>
                <a:cxn ang="0">
                  <a:pos x="73" y="109"/>
                </a:cxn>
                <a:cxn ang="0">
                  <a:pos x="76" y="97"/>
                </a:cxn>
                <a:cxn ang="0">
                  <a:pos x="76" y="85"/>
                </a:cxn>
                <a:cxn ang="0">
                  <a:pos x="76" y="76"/>
                </a:cxn>
                <a:cxn ang="0">
                  <a:pos x="73" y="67"/>
                </a:cxn>
                <a:cxn ang="0">
                  <a:pos x="73" y="60"/>
                </a:cxn>
                <a:cxn ang="0">
                  <a:pos x="73" y="60"/>
                </a:cxn>
              </a:cxnLst>
              <a:rect l="0" t="0" r="r" b="b"/>
              <a:pathLst>
                <a:path w="77" h="195">
                  <a:moveTo>
                    <a:pt x="73" y="60"/>
                  </a:moveTo>
                  <a:lnTo>
                    <a:pt x="71" y="48"/>
                  </a:lnTo>
                  <a:lnTo>
                    <a:pt x="67" y="31"/>
                  </a:lnTo>
                  <a:lnTo>
                    <a:pt x="62" y="14"/>
                  </a:lnTo>
                  <a:lnTo>
                    <a:pt x="57" y="4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36" y="2"/>
                  </a:lnTo>
                  <a:lnTo>
                    <a:pt x="27" y="9"/>
                  </a:lnTo>
                  <a:lnTo>
                    <a:pt x="18" y="23"/>
                  </a:lnTo>
                  <a:lnTo>
                    <a:pt x="14" y="35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65"/>
                  </a:lnTo>
                  <a:lnTo>
                    <a:pt x="11" y="80"/>
                  </a:lnTo>
                  <a:lnTo>
                    <a:pt x="8" y="90"/>
                  </a:lnTo>
                  <a:lnTo>
                    <a:pt x="6" y="101"/>
                  </a:lnTo>
                  <a:lnTo>
                    <a:pt x="2" y="111"/>
                  </a:lnTo>
                  <a:lnTo>
                    <a:pt x="2" y="111"/>
                  </a:lnTo>
                  <a:lnTo>
                    <a:pt x="2" y="117"/>
                  </a:lnTo>
                  <a:lnTo>
                    <a:pt x="2" y="124"/>
                  </a:lnTo>
                  <a:lnTo>
                    <a:pt x="0" y="132"/>
                  </a:lnTo>
                  <a:lnTo>
                    <a:pt x="0" y="143"/>
                  </a:lnTo>
                  <a:lnTo>
                    <a:pt x="2" y="152"/>
                  </a:lnTo>
                  <a:lnTo>
                    <a:pt x="2" y="162"/>
                  </a:lnTo>
                  <a:lnTo>
                    <a:pt x="6" y="170"/>
                  </a:lnTo>
                  <a:lnTo>
                    <a:pt x="8" y="179"/>
                  </a:lnTo>
                  <a:lnTo>
                    <a:pt x="12" y="185"/>
                  </a:lnTo>
                  <a:lnTo>
                    <a:pt x="16" y="189"/>
                  </a:lnTo>
                  <a:lnTo>
                    <a:pt x="16" y="189"/>
                  </a:lnTo>
                  <a:lnTo>
                    <a:pt x="29" y="194"/>
                  </a:lnTo>
                  <a:lnTo>
                    <a:pt x="41" y="191"/>
                  </a:lnTo>
                  <a:lnTo>
                    <a:pt x="55" y="185"/>
                  </a:lnTo>
                  <a:lnTo>
                    <a:pt x="64" y="177"/>
                  </a:lnTo>
                  <a:lnTo>
                    <a:pt x="69" y="164"/>
                  </a:lnTo>
                  <a:lnTo>
                    <a:pt x="69" y="164"/>
                  </a:lnTo>
                  <a:lnTo>
                    <a:pt x="71" y="155"/>
                  </a:lnTo>
                  <a:lnTo>
                    <a:pt x="71" y="145"/>
                  </a:lnTo>
                  <a:lnTo>
                    <a:pt x="71" y="134"/>
                  </a:lnTo>
                  <a:lnTo>
                    <a:pt x="73" y="122"/>
                  </a:lnTo>
                  <a:lnTo>
                    <a:pt x="73" y="109"/>
                  </a:lnTo>
                  <a:lnTo>
                    <a:pt x="76" y="97"/>
                  </a:lnTo>
                  <a:lnTo>
                    <a:pt x="76" y="85"/>
                  </a:lnTo>
                  <a:lnTo>
                    <a:pt x="76" y="76"/>
                  </a:lnTo>
                  <a:lnTo>
                    <a:pt x="73" y="67"/>
                  </a:lnTo>
                  <a:lnTo>
                    <a:pt x="73" y="60"/>
                  </a:lnTo>
                  <a:lnTo>
                    <a:pt x="73" y="6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1" name="Freeform 281"/>
            <p:cNvSpPr>
              <a:spLocks/>
            </p:cNvSpPr>
            <p:nvPr/>
          </p:nvSpPr>
          <p:spPr bwMode="auto">
            <a:xfrm>
              <a:off x="2824" y="2887"/>
              <a:ext cx="77" cy="193"/>
            </a:xfrm>
            <a:custGeom>
              <a:avLst/>
              <a:gdLst/>
              <a:ahLst/>
              <a:cxnLst>
                <a:cxn ang="0">
                  <a:pos x="73" y="60"/>
                </a:cxn>
                <a:cxn ang="0">
                  <a:pos x="71" y="48"/>
                </a:cxn>
                <a:cxn ang="0">
                  <a:pos x="67" y="31"/>
                </a:cxn>
                <a:cxn ang="0">
                  <a:pos x="62" y="14"/>
                </a:cxn>
                <a:cxn ang="0">
                  <a:pos x="57" y="4"/>
                </a:cxn>
                <a:cxn ang="0">
                  <a:pos x="46" y="0"/>
                </a:cxn>
                <a:cxn ang="0">
                  <a:pos x="46" y="0"/>
                </a:cxn>
                <a:cxn ang="0">
                  <a:pos x="36" y="2"/>
                </a:cxn>
                <a:cxn ang="0">
                  <a:pos x="27" y="9"/>
                </a:cxn>
                <a:cxn ang="0">
                  <a:pos x="18" y="23"/>
                </a:cxn>
                <a:cxn ang="0">
                  <a:pos x="14" y="35"/>
                </a:cxn>
                <a:cxn ang="0">
                  <a:pos x="14" y="52"/>
                </a:cxn>
                <a:cxn ang="0">
                  <a:pos x="14" y="52"/>
                </a:cxn>
                <a:cxn ang="0">
                  <a:pos x="12" y="65"/>
                </a:cxn>
                <a:cxn ang="0">
                  <a:pos x="11" y="80"/>
                </a:cxn>
                <a:cxn ang="0">
                  <a:pos x="8" y="90"/>
                </a:cxn>
                <a:cxn ang="0">
                  <a:pos x="6" y="101"/>
                </a:cxn>
                <a:cxn ang="0">
                  <a:pos x="2" y="111"/>
                </a:cxn>
                <a:cxn ang="0">
                  <a:pos x="2" y="111"/>
                </a:cxn>
                <a:cxn ang="0">
                  <a:pos x="2" y="117"/>
                </a:cxn>
                <a:cxn ang="0">
                  <a:pos x="2" y="124"/>
                </a:cxn>
                <a:cxn ang="0">
                  <a:pos x="0" y="132"/>
                </a:cxn>
                <a:cxn ang="0">
                  <a:pos x="0" y="143"/>
                </a:cxn>
                <a:cxn ang="0">
                  <a:pos x="2" y="152"/>
                </a:cxn>
                <a:cxn ang="0">
                  <a:pos x="2" y="162"/>
                </a:cxn>
                <a:cxn ang="0">
                  <a:pos x="6" y="170"/>
                </a:cxn>
                <a:cxn ang="0">
                  <a:pos x="8" y="179"/>
                </a:cxn>
                <a:cxn ang="0">
                  <a:pos x="12" y="185"/>
                </a:cxn>
                <a:cxn ang="0">
                  <a:pos x="16" y="189"/>
                </a:cxn>
                <a:cxn ang="0">
                  <a:pos x="16" y="189"/>
                </a:cxn>
                <a:cxn ang="0">
                  <a:pos x="29" y="194"/>
                </a:cxn>
                <a:cxn ang="0">
                  <a:pos x="41" y="191"/>
                </a:cxn>
                <a:cxn ang="0">
                  <a:pos x="55" y="185"/>
                </a:cxn>
                <a:cxn ang="0">
                  <a:pos x="64" y="177"/>
                </a:cxn>
                <a:cxn ang="0">
                  <a:pos x="69" y="164"/>
                </a:cxn>
                <a:cxn ang="0">
                  <a:pos x="69" y="164"/>
                </a:cxn>
                <a:cxn ang="0">
                  <a:pos x="71" y="155"/>
                </a:cxn>
                <a:cxn ang="0">
                  <a:pos x="71" y="145"/>
                </a:cxn>
                <a:cxn ang="0">
                  <a:pos x="71" y="134"/>
                </a:cxn>
                <a:cxn ang="0">
                  <a:pos x="73" y="122"/>
                </a:cxn>
                <a:cxn ang="0">
                  <a:pos x="73" y="109"/>
                </a:cxn>
                <a:cxn ang="0">
                  <a:pos x="76" y="97"/>
                </a:cxn>
                <a:cxn ang="0">
                  <a:pos x="76" y="85"/>
                </a:cxn>
                <a:cxn ang="0">
                  <a:pos x="76" y="76"/>
                </a:cxn>
                <a:cxn ang="0">
                  <a:pos x="73" y="67"/>
                </a:cxn>
                <a:cxn ang="0">
                  <a:pos x="73" y="60"/>
                </a:cxn>
                <a:cxn ang="0">
                  <a:pos x="73" y="60"/>
                </a:cxn>
              </a:cxnLst>
              <a:rect l="0" t="0" r="r" b="b"/>
              <a:pathLst>
                <a:path w="77" h="195">
                  <a:moveTo>
                    <a:pt x="73" y="60"/>
                  </a:moveTo>
                  <a:lnTo>
                    <a:pt x="71" y="48"/>
                  </a:lnTo>
                  <a:lnTo>
                    <a:pt x="67" y="31"/>
                  </a:lnTo>
                  <a:lnTo>
                    <a:pt x="62" y="14"/>
                  </a:lnTo>
                  <a:lnTo>
                    <a:pt x="57" y="4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36" y="2"/>
                  </a:lnTo>
                  <a:lnTo>
                    <a:pt x="27" y="9"/>
                  </a:lnTo>
                  <a:lnTo>
                    <a:pt x="18" y="23"/>
                  </a:lnTo>
                  <a:lnTo>
                    <a:pt x="14" y="35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65"/>
                  </a:lnTo>
                  <a:lnTo>
                    <a:pt x="11" y="80"/>
                  </a:lnTo>
                  <a:lnTo>
                    <a:pt x="8" y="90"/>
                  </a:lnTo>
                  <a:lnTo>
                    <a:pt x="6" y="101"/>
                  </a:lnTo>
                  <a:lnTo>
                    <a:pt x="2" y="111"/>
                  </a:lnTo>
                  <a:lnTo>
                    <a:pt x="2" y="111"/>
                  </a:lnTo>
                  <a:lnTo>
                    <a:pt x="2" y="117"/>
                  </a:lnTo>
                  <a:lnTo>
                    <a:pt x="2" y="124"/>
                  </a:lnTo>
                  <a:lnTo>
                    <a:pt x="0" y="132"/>
                  </a:lnTo>
                  <a:lnTo>
                    <a:pt x="0" y="143"/>
                  </a:lnTo>
                  <a:lnTo>
                    <a:pt x="2" y="152"/>
                  </a:lnTo>
                  <a:lnTo>
                    <a:pt x="2" y="162"/>
                  </a:lnTo>
                  <a:lnTo>
                    <a:pt x="6" y="170"/>
                  </a:lnTo>
                  <a:lnTo>
                    <a:pt x="8" y="179"/>
                  </a:lnTo>
                  <a:lnTo>
                    <a:pt x="12" y="185"/>
                  </a:lnTo>
                  <a:lnTo>
                    <a:pt x="16" y="189"/>
                  </a:lnTo>
                  <a:lnTo>
                    <a:pt x="16" y="189"/>
                  </a:lnTo>
                  <a:lnTo>
                    <a:pt x="29" y="194"/>
                  </a:lnTo>
                  <a:lnTo>
                    <a:pt x="41" y="191"/>
                  </a:lnTo>
                  <a:lnTo>
                    <a:pt x="55" y="185"/>
                  </a:lnTo>
                  <a:lnTo>
                    <a:pt x="64" y="177"/>
                  </a:lnTo>
                  <a:lnTo>
                    <a:pt x="69" y="164"/>
                  </a:lnTo>
                  <a:lnTo>
                    <a:pt x="69" y="164"/>
                  </a:lnTo>
                  <a:lnTo>
                    <a:pt x="71" y="155"/>
                  </a:lnTo>
                  <a:lnTo>
                    <a:pt x="71" y="145"/>
                  </a:lnTo>
                  <a:lnTo>
                    <a:pt x="71" y="134"/>
                  </a:lnTo>
                  <a:lnTo>
                    <a:pt x="73" y="122"/>
                  </a:lnTo>
                  <a:lnTo>
                    <a:pt x="73" y="109"/>
                  </a:lnTo>
                  <a:lnTo>
                    <a:pt x="76" y="97"/>
                  </a:lnTo>
                  <a:lnTo>
                    <a:pt x="76" y="85"/>
                  </a:lnTo>
                  <a:lnTo>
                    <a:pt x="76" y="76"/>
                  </a:lnTo>
                  <a:lnTo>
                    <a:pt x="73" y="67"/>
                  </a:lnTo>
                  <a:lnTo>
                    <a:pt x="73" y="60"/>
                  </a:lnTo>
                  <a:lnTo>
                    <a:pt x="73" y="6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2" name="Freeform 282"/>
            <p:cNvSpPr>
              <a:spLocks/>
            </p:cNvSpPr>
            <p:nvPr/>
          </p:nvSpPr>
          <p:spPr bwMode="auto">
            <a:xfrm>
              <a:off x="2728" y="2918"/>
              <a:ext cx="101" cy="110"/>
            </a:xfrm>
            <a:custGeom>
              <a:avLst/>
              <a:gdLst/>
              <a:ahLst/>
              <a:cxnLst>
                <a:cxn ang="0">
                  <a:pos x="99" y="56"/>
                </a:cxn>
                <a:cxn ang="0">
                  <a:pos x="90" y="50"/>
                </a:cxn>
                <a:cxn ang="0">
                  <a:pos x="78" y="37"/>
                </a:cxn>
                <a:cxn ang="0">
                  <a:pos x="64" y="27"/>
                </a:cxn>
                <a:cxn ang="0">
                  <a:pos x="52" y="16"/>
                </a:cxn>
                <a:cxn ang="0">
                  <a:pos x="44" y="5"/>
                </a:cxn>
                <a:cxn ang="0">
                  <a:pos x="44" y="5"/>
                </a:cxn>
                <a:cxn ang="0">
                  <a:pos x="33" y="0"/>
                </a:cxn>
                <a:cxn ang="0">
                  <a:pos x="23" y="0"/>
                </a:cxn>
                <a:cxn ang="0">
                  <a:pos x="9" y="4"/>
                </a:cxn>
                <a:cxn ang="0">
                  <a:pos x="4" y="12"/>
                </a:cxn>
                <a:cxn ang="0">
                  <a:pos x="2" y="25"/>
                </a:cxn>
                <a:cxn ang="0">
                  <a:pos x="2" y="25"/>
                </a:cxn>
                <a:cxn ang="0">
                  <a:pos x="4" y="35"/>
                </a:cxn>
                <a:cxn ang="0">
                  <a:pos x="6" y="46"/>
                </a:cxn>
                <a:cxn ang="0">
                  <a:pos x="6" y="55"/>
                </a:cxn>
                <a:cxn ang="0">
                  <a:pos x="6" y="62"/>
                </a:cxn>
                <a:cxn ang="0">
                  <a:pos x="2" y="69"/>
                </a:cxn>
                <a:cxn ang="0">
                  <a:pos x="2" y="69"/>
                </a:cxn>
                <a:cxn ang="0">
                  <a:pos x="0" y="78"/>
                </a:cxn>
                <a:cxn ang="0">
                  <a:pos x="0" y="85"/>
                </a:cxn>
                <a:cxn ang="0">
                  <a:pos x="4" y="96"/>
                </a:cxn>
                <a:cxn ang="0">
                  <a:pos x="9" y="104"/>
                </a:cxn>
                <a:cxn ang="0">
                  <a:pos x="18" y="109"/>
                </a:cxn>
                <a:cxn ang="0">
                  <a:pos x="18" y="109"/>
                </a:cxn>
                <a:cxn ang="0">
                  <a:pos x="27" y="109"/>
                </a:cxn>
                <a:cxn ang="0">
                  <a:pos x="39" y="106"/>
                </a:cxn>
                <a:cxn ang="0">
                  <a:pos x="50" y="101"/>
                </a:cxn>
                <a:cxn ang="0">
                  <a:pos x="58" y="94"/>
                </a:cxn>
                <a:cxn ang="0">
                  <a:pos x="64" y="88"/>
                </a:cxn>
                <a:cxn ang="0">
                  <a:pos x="64" y="88"/>
                </a:cxn>
                <a:cxn ang="0">
                  <a:pos x="71" y="79"/>
                </a:cxn>
                <a:cxn ang="0">
                  <a:pos x="82" y="73"/>
                </a:cxn>
                <a:cxn ang="0">
                  <a:pos x="90" y="64"/>
                </a:cxn>
                <a:cxn ang="0">
                  <a:pos x="96" y="58"/>
                </a:cxn>
                <a:cxn ang="0">
                  <a:pos x="99" y="56"/>
                </a:cxn>
                <a:cxn ang="0">
                  <a:pos x="99" y="56"/>
                </a:cxn>
              </a:cxnLst>
              <a:rect l="0" t="0" r="r" b="b"/>
              <a:pathLst>
                <a:path w="100" h="110">
                  <a:moveTo>
                    <a:pt x="99" y="56"/>
                  </a:moveTo>
                  <a:lnTo>
                    <a:pt x="90" y="50"/>
                  </a:lnTo>
                  <a:lnTo>
                    <a:pt x="78" y="37"/>
                  </a:lnTo>
                  <a:lnTo>
                    <a:pt x="64" y="27"/>
                  </a:lnTo>
                  <a:lnTo>
                    <a:pt x="52" y="16"/>
                  </a:lnTo>
                  <a:lnTo>
                    <a:pt x="44" y="5"/>
                  </a:lnTo>
                  <a:lnTo>
                    <a:pt x="44" y="5"/>
                  </a:lnTo>
                  <a:lnTo>
                    <a:pt x="33" y="0"/>
                  </a:lnTo>
                  <a:lnTo>
                    <a:pt x="23" y="0"/>
                  </a:lnTo>
                  <a:lnTo>
                    <a:pt x="9" y="4"/>
                  </a:lnTo>
                  <a:lnTo>
                    <a:pt x="4" y="12"/>
                  </a:lnTo>
                  <a:lnTo>
                    <a:pt x="2" y="25"/>
                  </a:lnTo>
                  <a:lnTo>
                    <a:pt x="2" y="25"/>
                  </a:lnTo>
                  <a:lnTo>
                    <a:pt x="4" y="35"/>
                  </a:lnTo>
                  <a:lnTo>
                    <a:pt x="6" y="46"/>
                  </a:lnTo>
                  <a:lnTo>
                    <a:pt x="6" y="55"/>
                  </a:lnTo>
                  <a:lnTo>
                    <a:pt x="6" y="62"/>
                  </a:lnTo>
                  <a:lnTo>
                    <a:pt x="2" y="69"/>
                  </a:lnTo>
                  <a:lnTo>
                    <a:pt x="2" y="69"/>
                  </a:lnTo>
                  <a:lnTo>
                    <a:pt x="0" y="78"/>
                  </a:lnTo>
                  <a:lnTo>
                    <a:pt x="0" y="85"/>
                  </a:lnTo>
                  <a:lnTo>
                    <a:pt x="4" y="96"/>
                  </a:lnTo>
                  <a:lnTo>
                    <a:pt x="9" y="104"/>
                  </a:lnTo>
                  <a:lnTo>
                    <a:pt x="18" y="109"/>
                  </a:lnTo>
                  <a:lnTo>
                    <a:pt x="18" y="109"/>
                  </a:lnTo>
                  <a:lnTo>
                    <a:pt x="27" y="109"/>
                  </a:lnTo>
                  <a:lnTo>
                    <a:pt x="39" y="106"/>
                  </a:lnTo>
                  <a:lnTo>
                    <a:pt x="50" y="101"/>
                  </a:lnTo>
                  <a:lnTo>
                    <a:pt x="58" y="94"/>
                  </a:lnTo>
                  <a:lnTo>
                    <a:pt x="64" y="88"/>
                  </a:lnTo>
                  <a:lnTo>
                    <a:pt x="64" y="88"/>
                  </a:lnTo>
                  <a:lnTo>
                    <a:pt x="71" y="79"/>
                  </a:lnTo>
                  <a:lnTo>
                    <a:pt x="82" y="73"/>
                  </a:lnTo>
                  <a:lnTo>
                    <a:pt x="90" y="64"/>
                  </a:lnTo>
                  <a:lnTo>
                    <a:pt x="96" y="58"/>
                  </a:lnTo>
                  <a:lnTo>
                    <a:pt x="99" y="56"/>
                  </a:lnTo>
                  <a:lnTo>
                    <a:pt x="99" y="56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3" name="Freeform 283"/>
            <p:cNvSpPr>
              <a:spLocks/>
            </p:cNvSpPr>
            <p:nvPr/>
          </p:nvSpPr>
          <p:spPr bwMode="auto">
            <a:xfrm>
              <a:off x="2728" y="2918"/>
              <a:ext cx="101" cy="110"/>
            </a:xfrm>
            <a:custGeom>
              <a:avLst/>
              <a:gdLst/>
              <a:ahLst/>
              <a:cxnLst>
                <a:cxn ang="0">
                  <a:pos x="99" y="56"/>
                </a:cxn>
                <a:cxn ang="0">
                  <a:pos x="90" y="50"/>
                </a:cxn>
                <a:cxn ang="0">
                  <a:pos x="78" y="37"/>
                </a:cxn>
                <a:cxn ang="0">
                  <a:pos x="64" y="27"/>
                </a:cxn>
                <a:cxn ang="0">
                  <a:pos x="52" y="16"/>
                </a:cxn>
                <a:cxn ang="0">
                  <a:pos x="44" y="5"/>
                </a:cxn>
                <a:cxn ang="0">
                  <a:pos x="44" y="5"/>
                </a:cxn>
                <a:cxn ang="0">
                  <a:pos x="33" y="0"/>
                </a:cxn>
                <a:cxn ang="0">
                  <a:pos x="23" y="0"/>
                </a:cxn>
                <a:cxn ang="0">
                  <a:pos x="9" y="4"/>
                </a:cxn>
                <a:cxn ang="0">
                  <a:pos x="4" y="12"/>
                </a:cxn>
                <a:cxn ang="0">
                  <a:pos x="2" y="25"/>
                </a:cxn>
                <a:cxn ang="0">
                  <a:pos x="2" y="25"/>
                </a:cxn>
                <a:cxn ang="0">
                  <a:pos x="4" y="35"/>
                </a:cxn>
                <a:cxn ang="0">
                  <a:pos x="6" y="46"/>
                </a:cxn>
                <a:cxn ang="0">
                  <a:pos x="6" y="55"/>
                </a:cxn>
                <a:cxn ang="0">
                  <a:pos x="6" y="62"/>
                </a:cxn>
                <a:cxn ang="0">
                  <a:pos x="2" y="69"/>
                </a:cxn>
                <a:cxn ang="0">
                  <a:pos x="2" y="69"/>
                </a:cxn>
                <a:cxn ang="0">
                  <a:pos x="0" y="78"/>
                </a:cxn>
                <a:cxn ang="0">
                  <a:pos x="0" y="85"/>
                </a:cxn>
                <a:cxn ang="0">
                  <a:pos x="4" y="96"/>
                </a:cxn>
                <a:cxn ang="0">
                  <a:pos x="9" y="104"/>
                </a:cxn>
                <a:cxn ang="0">
                  <a:pos x="18" y="109"/>
                </a:cxn>
                <a:cxn ang="0">
                  <a:pos x="18" y="109"/>
                </a:cxn>
                <a:cxn ang="0">
                  <a:pos x="27" y="109"/>
                </a:cxn>
                <a:cxn ang="0">
                  <a:pos x="39" y="106"/>
                </a:cxn>
                <a:cxn ang="0">
                  <a:pos x="50" y="101"/>
                </a:cxn>
                <a:cxn ang="0">
                  <a:pos x="58" y="94"/>
                </a:cxn>
                <a:cxn ang="0">
                  <a:pos x="64" y="88"/>
                </a:cxn>
                <a:cxn ang="0">
                  <a:pos x="64" y="88"/>
                </a:cxn>
                <a:cxn ang="0">
                  <a:pos x="71" y="79"/>
                </a:cxn>
                <a:cxn ang="0">
                  <a:pos x="82" y="73"/>
                </a:cxn>
                <a:cxn ang="0">
                  <a:pos x="90" y="64"/>
                </a:cxn>
                <a:cxn ang="0">
                  <a:pos x="96" y="58"/>
                </a:cxn>
                <a:cxn ang="0">
                  <a:pos x="99" y="56"/>
                </a:cxn>
                <a:cxn ang="0">
                  <a:pos x="99" y="56"/>
                </a:cxn>
              </a:cxnLst>
              <a:rect l="0" t="0" r="r" b="b"/>
              <a:pathLst>
                <a:path w="100" h="110">
                  <a:moveTo>
                    <a:pt x="99" y="56"/>
                  </a:moveTo>
                  <a:lnTo>
                    <a:pt x="90" y="50"/>
                  </a:lnTo>
                  <a:lnTo>
                    <a:pt x="78" y="37"/>
                  </a:lnTo>
                  <a:lnTo>
                    <a:pt x="64" y="27"/>
                  </a:lnTo>
                  <a:lnTo>
                    <a:pt x="52" y="16"/>
                  </a:lnTo>
                  <a:lnTo>
                    <a:pt x="44" y="5"/>
                  </a:lnTo>
                  <a:lnTo>
                    <a:pt x="44" y="5"/>
                  </a:lnTo>
                  <a:lnTo>
                    <a:pt x="33" y="0"/>
                  </a:lnTo>
                  <a:lnTo>
                    <a:pt x="23" y="0"/>
                  </a:lnTo>
                  <a:lnTo>
                    <a:pt x="9" y="4"/>
                  </a:lnTo>
                  <a:lnTo>
                    <a:pt x="4" y="12"/>
                  </a:lnTo>
                  <a:lnTo>
                    <a:pt x="2" y="25"/>
                  </a:lnTo>
                  <a:lnTo>
                    <a:pt x="2" y="25"/>
                  </a:lnTo>
                  <a:lnTo>
                    <a:pt x="4" y="35"/>
                  </a:lnTo>
                  <a:lnTo>
                    <a:pt x="6" y="46"/>
                  </a:lnTo>
                  <a:lnTo>
                    <a:pt x="6" y="55"/>
                  </a:lnTo>
                  <a:lnTo>
                    <a:pt x="6" y="62"/>
                  </a:lnTo>
                  <a:lnTo>
                    <a:pt x="2" y="69"/>
                  </a:lnTo>
                  <a:lnTo>
                    <a:pt x="2" y="69"/>
                  </a:lnTo>
                  <a:lnTo>
                    <a:pt x="0" y="78"/>
                  </a:lnTo>
                  <a:lnTo>
                    <a:pt x="0" y="85"/>
                  </a:lnTo>
                  <a:lnTo>
                    <a:pt x="4" y="96"/>
                  </a:lnTo>
                  <a:lnTo>
                    <a:pt x="9" y="104"/>
                  </a:lnTo>
                  <a:lnTo>
                    <a:pt x="18" y="109"/>
                  </a:lnTo>
                  <a:lnTo>
                    <a:pt x="18" y="109"/>
                  </a:lnTo>
                  <a:lnTo>
                    <a:pt x="27" y="109"/>
                  </a:lnTo>
                  <a:lnTo>
                    <a:pt x="39" y="106"/>
                  </a:lnTo>
                  <a:lnTo>
                    <a:pt x="50" y="101"/>
                  </a:lnTo>
                  <a:lnTo>
                    <a:pt x="58" y="94"/>
                  </a:lnTo>
                  <a:lnTo>
                    <a:pt x="64" y="88"/>
                  </a:lnTo>
                  <a:lnTo>
                    <a:pt x="64" y="88"/>
                  </a:lnTo>
                  <a:lnTo>
                    <a:pt x="71" y="79"/>
                  </a:lnTo>
                  <a:lnTo>
                    <a:pt x="82" y="73"/>
                  </a:lnTo>
                  <a:lnTo>
                    <a:pt x="90" y="64"/>
                  </a:lnTo>
                  <a:lnTo>
                    <a:pt x="96" y="58"/>
                  </a:lnTo>
                  <a:lnTo>
                    <a:pt x="99" y="56"/>
                  </a:lnTo>
                  <a:lnTo>
                    <a:pt x="99" y="56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4" name="Freeform 284"/>
            <p:cNvSpPr>
              <a:spLocks/>
            </p:cNvSpPr>
            <p:nvPr/>
          </p:nvSpPr>
          <p:spPr bwMode="auto">
            <a:xfrm>
              <a:off x="2391" y="2813"/>
              <a:ext cx="56" cy="57"/>
            </a:xfrm>
            <a:custGeom>
              <a:avLst/>
              <a:gdLst/>
              <a:ahLst/>
              <a:cxnLst>
                <a:cxn ang="0">
                  <a:pos x="27" y="55"/>
                </a:cxn>
                <a:cxn ang="0">
                  <a:pos x="36" y="52"/>
                </a:cxn>
                <a:cxn ang="0">
                  <a:pos x="44" y="48"/>
                </a:cxn>
                <a:cxn ang="0">
                  <a:pos x="50" y="41"/>
                </a:cxn>
                <a:cxn ang="0">
                  <a:pos x="52" y="35"/>
                </a:cxn>
                <a:cxn ang="0">
                  <a:pos x="55" y="27"/>
                </a:cxn>
                <a:cxn ang="0">
                  <a:pos x="55" y="27"/>
                </a:cxn>
                <a:cxn ang="0">
                  <a:pos x="52" y="18"/>
                </a:cxn>
                <a:cxn ang="0">
                  <a:pos x="50" y="11"/>
                </a:cxn>
                <a:cxn ang="0">
                  <a:pos x="44" y="4"/>
                </a:cxn>
                <a:cxn ang="0">
                  <a:pos x="36" y="0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18" y="0"/>
                </a:cxn>
                <a:cxn ang="0">
                  <a:pos x="11" y="4"/>
                </a:cxn>
                <a:cxn ang="0">
                  <a:pos x="4" y="11"/>
                </a:cxn>
                <a:cxn ang="0">
                  <a:pos x="0" y="18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0" y="35"/>
                </a:cxn>
                <a:cxn ang="0">
                  <a:pos x="4" y="41"/>
                </a:cxn>
                <a:cxn ang="0">
                  <a:pos x="11" y="48"/>
                </a:cxn>
                <a:cxn ang="0">
                  <a:pos x="18" y="52"/>
                </a:cxn>
                <a:cxn ang="0">
                  <a:pos x="27" y="55"/>
                </a:cxn>
                <a:cxn ang="0">
                  <a:pos x="27" y="55"/>
                </a:cxn>
              </a:cxnLst>
              <a:rect l="0" t="0" r="r" b="b"/>
              <a:pathLst>
                <a:path w="56" h="56">
                  <a:moveTo>
                    <a:pt x="27" y="55"/>
                  </a:moveTo>
                  <a:lnTo>
                    <a:pt x="36" y="52"/>
                  </a:lnTo>
                  <a:lnTo>
                    <a:pt x="44" y="48"/>
                  </a:lnTo>
                  <a:lnTo>
                    <a:pt x="50" y="41"/>
                  </a:lnTo>
                  <a:lnTo>
                    <a:pt x="52" y="35"/>
                  </a:lnTo>
                  <a:lnTo>
                    <a:pt x="55" y="27"/>
                  </a:lnTo>
                  <a:lnTo>
                    <a:pt x="55" y="27"/>
                  </a:lnTo>
                  <a:lnTo>
                    <a:pt x="52" y="18"/>
                  </a:lnTo>
                  <a:lnTo>
                    <a:pt x="50" y="11"/>
                  </a:lnTo>
                  <a:lnTo>
                    <a:pt x="44" y="4"/>
                  </a:lnTo>
                  <a:lnTo>
                    <a:pt x="36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18" y="0"/>
                  </a:lnTo>
                  <a:lnTo>
                    <a:pt x="11" y="4"/>
                  </a:lnTo>
                  <a:lnTo>
                    <a:pt x="4" y="11"/>
                  </a:lnTo>
                  <a:lnTo>
                    <a:pt x="0" y="18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35"/>
                  </a:lnTo>
                  <a:lnTo>
                    <a:pt x="4" y="41"/>
                  </a:lnTo>
                  <a:lnTo>
                    <a:pt x="11" y="48"/>
                  </a:lnTo>
                  <a:lnTo>
                    <a:pt x="18" y="52"/>
                  </a:lnTo>
                  <a:lnTo>
                    <a:pt x="27" y="55"/>
                  </a:lnTo>
                  <a:lnTo>
                    <a:pt x="27" y="55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5" name="Freeform 285"/>
            <p:cNvSpPr>
              <a:spLocks/>
            </p:cNvSpPr>
            <p:nvPr/>
          </p:nvSpPr>
          <p:spPr bwMode="auto">
            <a:xfrm>
              <a:off x="2391" y="2813"/>
              <a:ext cx="56" cy="57"/>
            </a:xfrm>
            <a:custGeom>
              <a:avLst/>
              <a:gdLst/>
              <a:ahLst/>
              <a:cxnLst>
                <a:cxn ang="0">
                  <a:pos x="27" y="55"/>
                </a:cxn>
                <a:cxn ang="0">
                  <a:pos x="36" y="52"/>
                </a:cxn>
                <a:cxn ang="0">
                  <a:pos x="44" y="48"/>
                </a:cxn>
                <a:cxn ang="0">
                  <a:pos x="50" y="41"/>
                </a:cxn>
                <a:cxn ang="0">
                  <a:pos x="52" y="35"/>
                </a:cxn>
                <a:cxn ang="0">
                  <a:pos x="55" y="27"/>
                </a:cxn>
                <a:cxn ang="0">
                  <a:pos x="55" y="27"/>
                </a:cxn>
                <a:cxn ang="0">
                  <a:pos x="52" y="18"/>
                </a:cxn>
                <a:cxn ang="0">
                  <a:pos x="50" y="11"/>
                </a:cxn>
                <a:cxn ang="0">
                  <a:pos x="44" y="4"/>
                </a:cxn>
                <a:cxn ang="0">
                  <a:pos x="36" y="0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18" y="0"/>
                </a:cxn>
                <a:cxn ang="0">
                  <a:pos x="11" y="4"/>
                </a:cxn>
                <a:cxn ang="0">
                  <a:pos x="4" y="11"/>
                </a:cxn>
                <a:cxn ang="0">
                  <a:pos x="0" y="18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0" y="35"/>
                </a:cxn>
                <a:cxn ang="0">
                  <a:pos x="4" y="41"/>
                </a:cxn>
                <a:cxn ang="0">
                  <a:pos x="11" y="48"/>
                </a:cxn>
                <a:cxn ang="0">
                  <a:pos x="18" y="52"/>
                </a:cxn>
                <a:cxn ang="0">
                  <a:pos x="27" y="55"/>
                </a:cxn>
                <a:cxn ang="0">
                  <a:pos x="27" y="55"/>
                </a:cxn>
              </a:cxnLst>
              <a:rect l="0" t="0" r="r" b="b"/>
              <a:pathLst>
                <a:path w="56" h="56">
                  <a:moveTo>
                    <a:pt x="27" y="55"/>
                  </a:moveTo>
                  <a:lnTo>
                    <a:pt x="36" y="52"/>
                  </a:lnTo>
                  <a:lnTo>
                    <a:pt x="44" y="48"/>
                  </a:lnTo>
                  <a:lnTo>
                    <a:pt x="50" y="41"/>
                  </a:lnTo>
                  <a:lnTo>
                    <a:pt x="52" y="35"/>
                  </a:lnTo>
                  <a:lnTo>
                    <a:pt x="55" y="27"/>
                  </a:lnTo>
                  <a:lnTo>
                    <a:pt x="55" y="27"/>
                  </a:lnTo>
                  <a:lnTo>
                    <a:pt x="52" y="18"/>
                  </a:lnTo>
                  <a:lnTo>
                    <a:pt x="50" y="11"/>
                  </a:lnTo>
                  <a:lnTo>
                    <a:pt x="44" y="4"/>
                  </a:lnTo>
                  <a:lnTo>
                    <a:pt x="36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18" y="0"/>
                  </a:lnTo>
                  <a:lnTo>
                    <a:pt x="11" y="4"/>
                  </a:lnTo>
                  <a:lnTo>
                    <a:pt x="4" y="11"/>
                  </a:lnTo>
                  <a:lnTo>
                    <a:pt x="0" y="18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35"/>
                  </a:lnTo>
                  <a:lnTo>
                    <a:pt x="4" y="41"/>
                  </a:lnTo>
                  <a:lnTo>
                    <a:pt x="11" y="48"/>
                  </a:lnTo>
                  <a:lnTo>
                    <a:pt x="18" y="52"/>
                  </a:lnTo>
                  <a:lnTo>
                    <a:pt x="27" y="55"/>
                  </a:lnTo>
                  <a:lnTo>
                    <a:pt x="27" y="5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" name="Freeform 286"/>
            <p:cNvSpPr>
              <a:spLocks/>
            </p:cNvSpPr>
            <p:nvPr/>
          </p:nvSpPr>
          <p:spPr bwMode="auto">
            <a:xfrm>
              <a:off x="2458" y="2756"/>
              <a:ext cx="58" cy="57"/>
            </a:xfrm>
            <a:custGeom>
              <a:avLst/>
              <a:gdLst/>
              <a:ahLst/>
              <a:cxnLst>
                <a:cxn ang="0">
                  <a:pos x="27" y="55"/>
                </a:cxn>
                <a:cxn ang="0">
                  <a:pos x="36" y="52"/>
                </a:cxn>
                <a:cxn ang="0">
                  <a:pos x="41" y="50"/>
                </a:cxn>
                <a:cxn ang="0">
                  <a:pos x="48" y="45"/>
                </a:cxn>
                <a:cxn ang="0">
                  <a:pos x="52" y="36"/>
                </a:cxn>
                <a:cxn ang="0">
                  <a:pos x="55" y="27"/>
                </a:cxn>
                <a:cxn ang="0">
                  <a:pos x="55" y="27"/>
                </a:cxn>
                <a:cxn ang="0">
                  <a:pos x="52" y="19"/>
                </a:cxn>
                <a:cxn ang="0">
                  <a:pos x="48" y="11"/>
                </a:cxn>
                <a:cxn ang="0">
                  <a:pos x="41" y="4"/>
                </a:cxn>
                <a:cxn ang="0">
                  <a:pos x="36" y="0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18" y="0"/>
                </a:cxn>
                <a:cxn ang="0">
                  <a:pos x="11" y="4"/>
                </a:cxn>
                <a:cxn ang="0">
                  <a:pos x="4" y="11"/>
                </a:cxn>
                <a:cxn ang="0">
                  <a:pos x="0" y="19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0" y="36"/>
                </a:cxn>
                <a:cxn ang="0">
                  <a:pos x="4" y="45"/>
                </a:cxn>
                <a:cxn ang="0">
                  <a:pos x="11" y="50"/>
                </a:cxn>
                <a:cxn ang="0">
                  <a:pos x="18" y="52"/>
                </a:cxn>
                <a:cxn ang="0">
                  <a:pos x="27" y="55"/>
                </a:cxn>
                <a:cxn ang="0">
                  <a:pos x="27" y="55"/>
                </a:cxn>
              </a:cxnLst>
              <a:rect l="0" t="0" r="r" b="b"/>
              <a:pathLst>
                <a:path w="56" h="56">
                  <a:moveTo>
                    <a:pt x="27" y="55"/>
                  </a:moveTo>
                  <a:lnTo>
                    <a:pt x="36" y="52"/>
                  </a:lnTo>
                  <a:lnTo>
                    <a:pt x="41" y="50"/>
                  </a:lnTo>
                  <a:lnTo>
                    <a:pt x="48" y="45"/>
                  </a:lnTo>
                  <a:lnTo>
                    <a:pt x="52" y="36"/>
                  </a:lnTo>
                  <a:lnTo>
                    <a:pt x="55" y="27"/>
                  </a:lnTo>
                  <a:lnTo>
                    <a:pt x="55" y="27"/>
                  </a:lnTo>
                  <a:lnTo>
                    <a:pt x="52" y="19"/>
                  </a:lnTo>
                  <a:lnTo>
                    <a:pt x="48" y="11"/>
                  </a:lnTo>
                  <a:lnTo>
                    <a:pt x="41" y="4"/>
                  </a:lnTo>
                  <a:lnTo>
                    <a:pt x="36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18" y="0"/>
                  </a:lnTo>
                  <a:lnTo>
                    <a:pt x="11" y="4"/>
                  </a:lnTo>
                  <a:lnTo>
                    <a:pt x="4" y="11"/>
                  </a:lnTo>
                  <a:lnTo>
                    <a:pt x="0" y="19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36"/>
                  </a:lnTo>
                  <a:lnTo>
                    <a:pt x="4" y="45"/>
                  </a:lnTo>
                  <a:lnTo>
                    <a:pt x="11" y="50"/>
                  </a:lnTo>
                  <a:lnTo>
                    <a:pt x="18" y="52"/>
                  </a:lnTo>
                  <a:lnTo>
                    <a:pt x="27" y="55"/>
                  </a:lnTo>
                  <a:lnTo>
                    <a:pt x="27" y="55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" name="Freeform 287"/>
            <p:cNvSpPr>
              <a:spLocks/>
            </p:cNvSpPr>
            <p:nvPr/>
          </p:nvSpPr>
          <p:spPr bwMode="auto">
            <a:xfrm>
              <a:off x="2458" y="2756"/>
              <a:ext cx="58" cy="57"/>
            </a:xfrm>
            <a:custGeom>
              <a:avLst/>
              <a:gdLst/>
              <a:ahLst/>
              <a:cxnLst>
                <a:cxn ang="0">
                  <a:pos x="27" y="55"/>
                </a:cxn>
                <a:cxn ang="0">
                  <a:pos x="36" y="52"/>
                </a:cxn>
                <a:cxn ang="0">
                  <a:pos x="41" y="50"/>
                </a:cxn>
                <a:cxn ang="0">
                  <a:pos x="48" y="45"/>
                </a:cxn>
                <a:cxn ang="0">
                  <a:pos x="52" y="36"/>
                </a:cxn>
                <a:cxn ang="0">
                  <a:pos x="55" y="27"/>
                </a:cxn>
                <a:cxn ang="0">
                  <a:pos x="55" y="27"/>
                </a:cxn>
                <a:cxn ang="0">
                  <a:pos x="52" y="19"/>
                </a:cxn>
                <a:cxn ang="0">
                  <a:pos x="48" y="11"/>
                </a:cxn>
                <a:cxn ang="0">
                  <a:pos x="41" y="4"/>
                </a:cxn>
                <a:cxn ang="0">
                  <a:pos x="36" y="0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18" y="0"/>
                </a:cxn>
                <a:cxn ang="0">
                  <a:pos x="11" y="4"/>
                </a:cxn>
                <a:cxn ang="0">
                  <a:pos x="4" y="11"/>
                </a:cxn>
                <a:cxn ang="0">
                  <a:pos x="0" y="19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0" y="36"/>
                </a:cxn>
                <a:cxn ang="0">
                  <a:pos x="4" y="45"/>
                </a:cxn>
                <a:cxn ang="0">
                  <a:pos x="11" y="50"/>
                </a:cxn>
                <a:cxn ang="0">
                  <a:pos x="18" y="52"/>
                </a:cxn>
                <a:cxn ang="0">
                  <a:pos x="27" y="55"/>
                </a:cxn>
                <a:cxn ang="0">
                  <a:pos x="27" y="55"/>
                </a:cxn>
              </a:cxnLst>
              <a:rect l="0" t="0" r="r" b="b"/>
              <a:pathLst>
                <a:path w="56" h="56">
                  <a:moveTo>
                    <a:pt x="27" y="55"/>
                  </a:moveTo>
                  <a:lnTo>
                    <a:pt x="36" y="52"/>
                  </a:lnTo>
                  <a:lnTo>
                    <a:pt x="41" y="50"/>
                  </a:lnTo>
                  <a:lnTo>
                    <a:pt x="48" y="45"/>
                  </a:lnTo>
                  <a:lnTo>
                    <a:pt x="52" y="36"/>
                  </a:lnTo>
                  <a:lnTo>
                    <a:pt x="55" y="27"/>
                  </a:lnTo>
                  <a:lnTo>
                    <a:pt x="55" y="27"/>
                  </a:lnTo>
                  <a:lnTo>
                    <a:pt x="52" y="19"/>
                  </a:lnTo>
                  <a:lnTo>
                    <a:pt x="48" y="11"/>
                  </a:lnTo>
                  <a:lnTo>
                    <a:pt x="41" y="4"/>
                  </a:lnTo>
                  <a:lnTo>
                    <a:pt x="36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18" y="0"/>
                  </a:lnTo>
                  <a:lnTo>
                    <a:pt x="11" y="4"/>
                  </a:lnTo>
                  <a:lnTo>
                    <a:pt x="4" y="11"/>
                  </a:lnTo>
                  <a:lnTo>
                    <a:pt x="0" y="19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36"/>
                  </a:lnTo>
                  <a:lnTo>
                    <a:pt x="4" y="45"/>
                  </a:lnTo>
                  <a:lnTo>
                    <a:pt x="11" y="50"/>
                  </a:lnTo>
                  <a:lnTo>
                    <a:pt x="18" y="52"/>
                  </a:lnTo>
                  <a:lnTo>
                    <a:pt x="27" y="55"/>
                  </a:lnTo>
                  <a:lnTo>
                    <a:pt x="27" y="5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8" name="Freeform 288"/>
            <p:cNvSpPr>
              <a:spLocks/>
            </p:cNvSpPr>
            <p:nvPr/>
          </p:nvSpPr>
          <p:spPr bwMode="auto">
            <a:xfrm>
              <a:off x="2214" y="2631"/>
              <a:ext cx="57" cy="57"/>
            </a:xfrm>
            <a:custGeom>
              <a:avLst/>
              <a:gdLst/>
              <a:ahLst/>
              <a:cxnLst>
                <a:cxn ang="0">
                  <a:pos x="27" y="55"/>
                </a:cxn>
                <a:cxn ang="0">
                  <a:pos x="36" y="55"/>
                </a:cxn>
                <a:cxn ang="0">
                  <a:pos x="44" y="50"/>
                </a:cxn>
                <a:cxn ang="0">
                  <a:pos x="50" y="44"/>
                </a:cxn>
                <a:cxn ang="0">
                  <a:pos x="52" y="36"/>
                </a:cxn>
                <a:cxn ang="0">
                  <a:pos x="55" y="27"/>
                </a:cxn>
                <a:cxn ang="0">
                  <a:pos x="55" y="27"/>
                </a:cxn>
                <a:cxn ang="0">
                  <a:pos x="52" y="19"/>
                </a:cxn>
                <a:cxn ang="0">
                  <a:pos x="50" y="11"/>
                </a:cxn>
                <a:cxn ang="0">
                  <a:pos x="44" y="4"/>
                </a:cxn>
                <a:cxn ang="0">
                  <a:pos x="36" y="2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18" y="2"/>
                </a:cxn>
                <a:cxn ang="0">
                  <a:pos x="11" y="4"/>
                </a:cxn>
                <a:cxn ang="0">
                  <a:pos x="4" y="11"/>
                </a:cxn>
                <a:cxn ang="0">
                  <a:pos x="0" y="19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0" y="36"/>
                </a:cxn>
                <a:cxn ang="0">
                  <a:pos x="4" y="44"/>
                </a:cxn>
                <a:cxn ang="0">
                  <a:pos x="11" y="50"/>
                </a:cxn>
                <a:cxn ang="0">
                  <a:pos x="18" y="55"/>
                </a:cxn>
                <a:cxn ang="0">
                  <a:pos x="27" y="55"/>
                </a:cxn>
                <a:cxn ang="0">
                  <a:pos x="27" y="55"/>
                </a:cxn>
              </a:cxnLst>
              <a:rect l="0" t="0" r="r" b="b"/>
              <a:pathLst>
                <a:path w="56" h="56">
                  <a:moveTo>
                    <a:pt x="27" y="55"/>
                  </a:moveTo>
                  <a:lnTo>
                    <a:pt x="36" y="55"/>
                  </a:lnTo>
                  <a:lnTo>
                    <a:pt x="44" y="50"/>
                  </a:lnTo>
                  <a:lnTo>
                    <a:pt x="50" y="44"/>
                  </a:lnTo>
                  <a:lnTo>
                    <a:pt x="52" y="36"/>
                  </a:lnTo>
                  <a:lnTo>
                    <a:pt x="55" y="27"/>
                  </a:lnTo>
                  <a:lnTo>
                    <a:pt x="55" y="27"/>
                  </a:lnTo>
                  <a:lnTo>
                    <a:pt x="52" y="19"/>
                  </a:lnTo>
                  <a:lnTo>
                    <a:pt x="50" y="11"/>
                  </a:lnTo>
                  <a:lnTo>
                    <a:pt x="44" y="4"/>
                  </a:lnTo>
                  <a:lnTo>
                    <a:pt x="36" y="2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18" y="2"/>
                  </a:lnTo>
                  <a:lnTo>
                    <a:pt x="11" y="4"/>
                  </a:lnTo>
                  <a:lnTo>
                    <a:pt x="4" y="11"/>
                  </a:lnTo>
                  <a:lnTo>
                    <a:pt x="0" y="19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36"/>
                  </a:lnTo>
                  <a:lnTo>
                    <a:pt x="4" y="44"/>
                  </a:lnTo>
                  <a:lnTo>
                    <a:pt x="11" y="50"/>
                  </a:lnTo>
                  <a:lnTo>
                    <a:pt x="18" y="55"/>
                  </a:lnTo>
                  <a:lnTo>
                    <a:pt x="27" y="55"/>
                  </a:lnTo>
                  <a:lnTo>
                    <a:pt x="27" y="55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9" name="Freeform 289"/>
            <p:cNvSpPr>
              <a:spLocks/>
            </p:cNvSpPr>
            <p:nvPr/>
          </p:nvSpPr>
          <p:spPr bwMode="auto">
            <a:xfrm>
              <a:off x="2214" y="2631"/>
              <a:ext cx="57" cy="57"/>
            </a:xfrm>
            <a:custGeom>
              <a:avLst/>
              <a:gdLst/>
              <a:ahLst/>
              <a:cxnLst>
                <a:cxn ang="0">
                  <a:pos x="27" y="55"/>
                </a:cxn>
                <a:cxn ang="0">
                  <a:pos x="36" y="55"/>
                </a:cxn>
                <a:cxn ang="0">
                  <a:pos x="44" y="50"/>
                </a:cxn>
                <a:cxn ang="0">
                  <a:pos x="50" y="44"/>
                </a:cxn>
                <a:cxn ang="0">
                  <a:pos x="52" y="36"/>
                </a:cxn>
                <a:cxn ang="0">
                  <a:pos x="55" y="27"/>
                </a:cxn>
                <a:cxn ang="0">
                  <a:pos x="55" y="27"/>
                </a:cxn>
                <a:cxn ang="0">
                  <a:pos x="52" y="19"/>
                </a:cxn>
                <a:cxn ang="0">
                  <a:pos x="50" y="11"/>
                </a:cxn>
                <a:cxn ang="0">
                  <a:pos x="44" y="4"/>
                </a:cxn>
                <a:cxn ang="0">
                  <a:pos x="36" y="2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18" y="2"/>
                </a:cxn>
                <a:cxn ang="0">
                  <a:pos x="11" y="4"/>
                </a:cxn>
                <a:cxn ang="0">
                  <a:pos x="4" y="11"/>
                </a:cxn>
                <a:cxn ang="0">
                  <a:pos x="0" y="19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0" y="36"/>
                </a:cxn>
                <a:cxn ang="0">
                  <a:pos x="4" y="44"/>
                </a:cxn>
                <a:cxn ang="0">
                  <a:pos x="11" y="50"/>
                </a:cxn>
                <a:cxn ang="0">
                  <a:pos x="18" y="55"/>
                </a:cxn>
                <a:cxn ang="0">
                  <a:pos x="27" y="55"/>
                </a:cxn>
                <a:cxn ang="0">
                  <a:pos x="27" y="55"/>
                </a:cxn>
              </a:cxnLst>
              <a:rect l="0" t="0" r="r" b="b"/>
              <a:pathLst>
                <a:path w="56" h="56">
                  <a:moveTo>
                    <a:pt x="27" y="55"/>
                  </a:moveTo>
                  <a:lnTo>
                    <a:pt x="36" y="55"/>
                  </a:lnTo>
                  <a:lnTo>
                    <a:pt x="44" y="50"/>
                  </a:lnTo>
                  <a:lnTo>
                    <a:pt x="50" y="44"/>
                  </a:lnTo>
                  <a:lnTo>
                    <a:pt x="52" y="36"/>
                  </a:lnTo>
                  <a:lnTo>
                    <a:pt x="55" y="27"/>
                  </a:lnTo>
                  <a:lnTo>
                    <a:pt x="55" y="27"/>
                  </a:lnTo>
                  <a:lnTo>
                    <a:pt x="52" y="19"/>
                  </a:lnTo>
                  <a:lnTo>
                    <a:pt x="50" y="11"/>
                  </a:lnTo>
                  <a:lnTo>
                    <a:pt x="44" y="4"/>
                  </a:lnTo>
                  <a:lnTo>
                    <a:pt x="36" y="2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18" y="2"/>
                  </a:lnTo>
                  <a:lnTo>
                    <a:pt x="11" y="4"/>
                  </a:lnTo>
                  <a:lnTo>
                    <a:pt x="4" y="11"/>
                  </a:lnTo>
                  <a:lnTo>
                    <a:pt x="0" y="19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36"/>
                  </a:lnTo>
                  <a:lnTo>
                    <a:pt x="4" y="44"/>
                  </a:lnTo>
                  <a:lnTo>
                    <a:pt x="11" y="50"/>
                  </a:lnTo>
                  <a:lnTo>
                    <a:pt x="18" y="55"/>
                  </a:lnTo>
                  <a:lnTo>
                    <a:pt x="27" y="55"/>
                  </a:lnTo>
                  <a:lnTo>
                    <a:pt x="27" y="5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0" name="Freeform 290"/>
            <p:cNvSpPr>
              <a:spLocks/>
            </p:cNvSpPr>
            <p:nvPr/>
          </p:nvSpPr>
          <p:spPr bwMode="auto">
            <a:xfrm>
              <a:off x="2310" y="2591"/>
              <a:ext cx="58" cy="58"/>
            </a:xfrm>
            <a:custGeom>
              <a:avLst/>
              <a:gdLst/>
              <a:ahLst/>
              <a:cxnLst>
                <a:cxn ang="0">
                  <a:pos x="28" y="55"/>
                </a:cxn>
                <a:cxn ang="0">
                  <a:pos x="36" y="52"/>
                </a:cxn>
                <a:cxn ang="0">
                  <a:pos x="44" y="48"/>
                </a:cxn>
                <a:cxn ang="0">
                  <a:pos x="51" y="41"/>
                </a:cxn>
                <a:cxn ang="0">
                  <a:pos x="56" y="35"/>
                </a:cxn>
                <a:cxn ang="0">
                  <a:pos x="56" y="27"/>
                </a:cxn>
                <a:cxn ang="0">
                  <a:pos x="56" y="27"/>
                </a:cxn>
                <a:cxn ang="0">
                  <a:pos x="56" y="18"/>
                </a:cxn>
                <a:cxn ang="0">
                  <a:pos x="51" y="9"/>
                </a:cxn>
                <a:cxn ang="0">
                  <a:pos x="44" y="4"/>
                </a:cxn>
                <a:cxn ang="0">
                  <a:pos x="36" y="0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19" y="0"/>
                </a:cxn>
                <a:cxn ang="0">
                  <a:pos x="11" y="4"/>
                </a:cxn>
                <a:cxn ang="0">
                  <a:pos x="6" y="9"/>
                </a:cxn>
                <a:cxn ang="0">
                  <a:pos x="2" y="18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2" y="35"/>
                </a:cxn>
                <a:cxn ang="0">
                  <a:pos x="6" y="41"/>
                </a:cxn>
                <a:cxn ang="0">
                  <a:pos x="11" y="48"/>
                </a:cxn>
                <a:cxn ang="0">
                  <a:pos x="19" y="52"/>
                </a:cxn>
                <a:cxn ang="0">
                  <a:pos x="28" y="55"/>
                </a:cxn>
                <a:cxn ang="0">
                  <a:pos x="28" y="55"/>
                </a:cxn>
              </a:cxnLst>
              <a:rect l="0" t="0" r="r" b="b"/>
              <a:pathLst>
                <a:path w="57" h="56">
                  <a:moveTo>
                    <a:pt x="28" y="55"/>
                  </a:moveTo>
                  <a:lnTo>
                    <a:pt x="36" y="52"/>
                  </a:lnTo>
                  <a:lnTo>
                    <a:pt x="44" y="48"/>
                  </a:lnTo>
                  <a:lnTo>
                    <a:pt x="51" y="41"/>
                  </a:lnTo>
                  <a:lnTo>
                    <a:pt x="56" y="35"/>
                  </a:lnTo>
                  <a:lnTo>
                    <a:pt x="56" y="27"/>
                  </a:lnTo>
                  <a:lnTo>
                    <a:pt x="56" y="27"/>
                  </a:lnTo>
                  <a:lnTo>
                    <a:pt x="56" y="18"/>
                  </a:lnTo>
                  <a:lnTo>
                    <a:pt x="51" y="9"/>
                  </a:lnTo>
                  <a:lnTo>
                    <a:pt x="44" y="4"/>
                  </a:lnTo>
                  <a:lnTo>
                    <a:pt x="36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19" y="0"/>
                  </a:lnTo>
                  <a:lnTo>
                    <a:pt x="11" y="4"/>
                  </a:lnTo>
                  <a:lnTo>
                    <a:pt x="6" y="9"/>
                  </a:lnTo>
                  <a:lnTo>
                    <a:pt x="2" y="18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2" y="35"/>
                  </a:lnTo>
                  <a:lnTo>
                    <a:pt x="6" y="41"/>
                  </a:lnTo>
                  <a:lnTo>
                    <a:pt x="11" y="48"/>
                  </a:lnTo>
                  <a:lnTo>
                    <a:pt x="19" y="52"/>
                  </a:lnTo>
                  <a:lnTo>
                    <a:pt x="28" y="55"/>
                  </a:lnTo>
                  <a:lnTo>
                    <a:pt x="28" y="55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1" name="Freeform 291"/>
            <p:cNvSpPr>
              <a:spLocks/>
            </p:cNvSpPr>
            <p:nvPr/>
          </p:nvSpPr>
          <p:spPr bwMode="auto">
            <a:xfrm>
              <a:off x="2310" y="2591"/>
              <a:ext cx="58" cy="58"/>
            </a:xfrm>
            <a:custGeom>
              <a:avLst/>
              <a:gdLst/>
              <a:ahLst/>
              <a:cxnLst>
                <a:cxn ang="0">
                  <a:pos x="28" y="55"/>
                </a:cxn>
                <a:cxn ang="0">
                  <a:pos x="36" y="52"/>
                </a:cxn>
                <a:cxn ang="0">
                  <a:pos x="44" y="48"/>
                </a:cxn>
                <a:cxn ang="0">
                  <a:pos x="51" y="41"/>
                </a:cxn>
                <a:cxn ang="0">
                  <a:pos x="56" y="35"/>
                </a:cxn>
                <a:cxn ang="0">
                  <a:pos x="56" y="27"/>
                </a:cxn>
                <a:cxn ang="0">
                  <a:pos x="56" y="27"/>
                </a:cxn>
                <a:cxn ang="0">
                  <a:pos x="56" y="18"/>
                </a:cxn>
                <a:cxn ang="0">
                  <a:pos x="51" y="9"/>
                </a:cxn>
                <a:cxn ang="0">
                  <a:pos x="44" y="4"/>
                </a:cxn>
                <a:cxn ang="0">
                  <a:pos x="36" y="0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19" y="0"/>
                </a:cxn>
                <a:cxn ang="0">
                  <a:pos x="11" y="4"/>
                </a:cxn>
                <a:cxn ang="0">
                  <a:pos x="6" y="9"/>
                </a:cxn>
                <a:cxn ang="0">
                  <a:pos x="2" y="18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2" y="35"/>
                </a:cxn>
                <a:cxn ang="0">
                  <a:pos x="6" y="41"/>
                </a:cxn>
                <a:cxn ang="0">
                  <a:pos x="11" y="48"/>
                </a:cxn>
                <a:cxn ang="0">
                  <a:pos x="19" y="52"/>
                </a:cxn>
                <a:cxn ang="0">
                  <a:pos x="28" y="55"/>
                </a:cxn>
                <a:cxn ang="0">
                  <a:pos x="28" y="55"/>
                </a:cxn>
              </a:cxnLst>
              <a:rect l="0" t="0" r="r" b="b"/>
              <a:pathLst>
                <a:path w="57" h="56">
                  <a:moveTo>
                    <a:pt x="28" y="55"/>
                  </a:moveTo>
                  <a:lnTo>
                    <a:pt x="36" y="52"/>
                  </a:lnTo>
                  <a:lnTo>
                    <a:pt x="44" y="48"/>
                  </a:lnTo>
                  <a:lnTo>
                    <a:pt x="51" y="41"/>
                  </a:lnTo>
                  <a:lnTo>
                    <a:pt x="56" y="35"/>
                  </a:lnTo>
                  <a:lnTo>
                    <a:pt x="56" y="27"/>
                  </a:lnTo>
                  <a:lnTo>
                    <a:pt x="56" y="27"/>
                  </a:lnTo>
                  <a:lnTo>
                    <a:pt x="56" y="18"/>
                  </a:lnTo>
                  <a:lnTo>
                    <a:pt x="51" y="9"/>
                  </a:lnTo>
                  <a:lnTo>
                    <a:pt x="44" y="4"/>
                  </a:lnTo>
                  <a:lnTo>
                    <a:pt x="36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19" y="0"/>
                  </a:lnTo>
                  <a:lnTo>
                    <a:pt x="11" y="4"/>
                  </a:lnTo>
                  <a:lnTo>
                    <a:pt x="6" y="9"/>
                  </a:lnTo>
                  <a:lnTo>
                    <a:pt x="2" y="18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2" y="35"/>
                  </a:lnTo>
                  <a:lnTo>
                    <a:pt x="6" y="41"/>
                  </a:lnTo>
                  <a:lnTo>
                    <a:pt x="11" y="48"/>
                  </a:lnTo>
                  <a:lnTo>
                    <a:pt x="19" y="52"/>
                  </a:lnTo>
                  <a:lnTo>
                    <a:pt x="28" y="55"/>
                  </a:lnTo>
                  <a:lnTo>
                    <a:pt x="28" y="5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2" name="Freeform 292"/>
            <p:cNvSpPr>
              <a:spLocks/>
            </p:cNvSpPr>
            <p:nvPr/>
          </p:nvSpPr>
          <p:spPr bwMode="auto">
            <a:xfrm>
              <a:off x="1978" y="1238"/>
              <a:ext cx="1841" cy="1249"/>
            </a:xfrm>
            <a:custGeom>
              <a:avLst/>
              <a:gdLst/>
              <a:ahLst/>
              <a:cxnLst>
                <a:cxn ang="0">
                  <a:pos x="711" y="297"/>
                </a:cxn>
                <a:cxn ang="0">
                  <a:pos x="455" y="455"/>
                </a:cxn>
                <a:cxn ang="0">
                  <a:pos x="296" y="711"/>
                </a:cxn>
                <a:cxn ang="0">
                  <a:pos x="262" y="921"/>
                </a:cxn>
                <a:cxn ang="0">
                  <a:pos x="267" y="994"/>
                </a:cxn>
                <a:cxn ang="0">
                  <a:pos x="278" y="1068"/>
                </a:cxn>
                <a:cxn ang="0">
                  <a:pos x="296" y="1135"/>
                </a:cxn>
                <a:cxn ang="0">
                  <a:pos x="303" y="1156"/>
                </a:cxn>
                <a:cxn ang="0">
                  <a:pos x="258" y="1140"/>
                </a:cxn>
                <a:cxn ang="0">
                  <a:pos x="195" y="1108"/>
                </a:cxn>
                <a:cxn ang="0">
                  <a:pos x="138" y="1074"/>
                </a:cxn>
                <a:cxn ang="0">
                  <a:pos x="130" y="1085"/>
                </a:cxn>
                <a:cxn ang="0">
                  <a:pos x="101" y="1133"/>
                </a:cxn>
                <a:cxn ang="0">
                  <a:pos x="69" y="1202"/>
                </a:cxn>
                <a:cxn ang="0">
                  <a:pos x="58" y="1249"/>
                </a:cxn>
                <a:cxn ang="0">
                  <a:pos x="29" y="1156"/>
                </a:cxn>
                <a:cxn ang="0">
                  <a:pos x="9" y="1057"/>
                </a:cxn>
                <a:cxn ang="0">
                  <a:pos x="0" y="956"/>
                </a:cxn>
                <a:cxn ang="0">
                  <a:pos x="9" y="771"/>
                </a:cxn>
                <a:cxn ang="0">
                  <a:pos x="177" y="377"/>
                </a:cxn>
                <a:cxn ang="0">
                  <a:pos x="497" y="101"/>
                </a:cxn>
                <a:cxn ang="0">
                  <a:pos x="920" y="0"/>
                </a:cxn>
                <a:cxn ang="0">
                  <a:pos x="1210" y="46"/>
                </a:cxn>
                <a:cxn ang="0">
                  <a:pos x="1571" y="269"/>
                </a:cxn>
                <a:cxn ang="0">
                  <a:pos x="1794" y="630"/>
                </a:cxn>
                <a:cxn ang="0">
                  <a:pos x="1841" y="921"/>
                </a:cxn>
                <a:cxn ang="0">
                  <a:pos x="1835" y="1024"/>
                </a:cxn>
                <a:cxn ang="0">
                  <a:pos x="1817" y="1122"/>
                </a:cxn>
                <a:cxn ang="0">
                  <a:pos x="1790" y="1220"/>
                </a:cxn>
                <a:cxn ang="0">
                  <a:pos x="1778" y="1225"/>
                </a:cxn>
                <a:cxn ang="0">
                  <a:pos x="1750" y="1154"/>
                </a:cxn>
                <a:cxn ang="0">
                  <a:pos x="1716" y="1098"/>
                </a:cxn>
                <a:cxn ang="0">
                  <a:pos x="1702" y="1074"/>
                </a:cxn>
                <a:cxn ang="0">
                  <a:pos x="1666" y="1098"/>
                </a:cxn>
                <a:cxn ang="0">
                  <a:pos x="1601" y="1129"/>
                </a:cxn>
                <a:cxn ang="0">
                  <a:pos x="1546" y="1152"/>
                </a:cxn>
                <a:cxn ang="0">
                  <a:pos x="1534" y="1158"/>
                </a:cxn>
                <a:cxn ang="0">
                  <a:pos x="1555" y="1089"/>
                </a:cxn>
                <a:cxn ang="0">
                  <a:pos x="1571" y="1020"/>
                </a:cxn>
                <a:cxn ang="0">
                  <a:pos x="1578" y="946"/>
                </a:cxn>
                <a:cxn ang="0">
                  <a:pos x="1569" y="813"/>
                </a:cxn>
                <a:cxn ang="0">
                  <a:pos x="1451" y="533"/>
                </a:cxn>
                <a:cxn ang="0">
                  <a:pos x="1221" y="337"/>
                </a:cxn>
                <a:cxn ang="0">
                  <a:pos x="920" y="264"/>
                </a:cxn>
              </a:cxnLst>
              <a:rect l="0" t="0" r="r" b="b"/>
              <a:pathLst>
                <a:path w="1842" h="1250">
                  <a:moveTo>
                    <a:pt x="920" y="264"/>
                  </a:moveTo>
                  <a:lnTo>
                    <a:pt x="812" y="271"/>
                  </a:lnTo>
                  <a:lnTo>
                    <a:pt x="711" y="297"/>
                  </a:lnTo>
                  <a:lnTo>
                    <a:pt x="616" y="337"/>
                  </a:lnTo>
                  <a:lnTo>
                    <a:pt x="531" y="389"/>
                  </a:lnTo>
                  <a:lnTo>
                    <a:pt x="455" y="455"/>
                  </a:lnTo>
                  <a:lnTo>
                    <a:pt x="389" y="533"/>
                  </a:lnTo>
                  <a:lnTo>
                    <a:pt x="336" y="619"/>
                  </a:lnTo>
                  <a:lnTo>
                    <a:pt x="296" y="711"/>
                  </a:lnTo>
                  <a:lnTo>
                    <a:pt x="271" y="813"/>
                  </a:lnTo>
                  <a:lnTo>
                    <a:pt x="262" y="921"/>
                  </a:lnTo>
                  <a:lnTo>
                    <a:pt x="262" y="921"/>
                  </a:lnTo>
                  <a:lnTo>
                    <a:pt x="262" y="946"/>
                  </a:lnTo>
                  <a:lnTo>
                    <a:pt x="262" y="971"/>
                  </a:lnTo>
                  <a:lnTo>
                    <a:pt x="267" y="994"/>
                  </a:lnTo>
                  <a:lnTo>
                    <a:pt x="269" y="1020"/>
                  </a:lnTo>
                  <a:lnTo>
                    <a:pt x="273" y="1043"/>
                  </a:lnTo>
                  <a:lnTo>
                    <a:pt x="278" y="1068"/>
                  </a:lnTo>
                  <a:lnTo>
                    <a:pt x="283" y="1089"/>
                  </a:lnTo>
                  <a:lnTo>
                    <a:pt x="290" y="1112"/>
                  </a:lnTo>
                  <a:lnTo>
                    <a:pt x="296" y="1135"/>
                  </a:lnTo>
                  <a:lnTo>
                    <a:pt x="305" y="1158"/>
                  </a:lnTo>
                  <a:lnTo>
                    <a:pt x="305" y="1158"/>
                  </a:lnTo>
                  <a:lnTo>
                    <a:pt x="303" y="1156"/>
                  </a:lnTo>
                  <a:lnTo>
                    <a:pt x="292" y="1152"/>
                  </a:lnTo>
                  <a:lnTo>
                    <a:pt x="278" y="1146"/>
                  </a:lnTo>
                  <a:lnTo>
                    <a:pt x="258" y="1140"/>
                  </a:lnTo>
                  <a:lnTo>
                    <a:pt x="237" y="1129"/>
                  </a:lnTo>
                  <a:lnTo>
                    <a:pt x="216" y="1119"/>
                  </a:lnTo>
                  <a:lnTo>
                    <a:pt x="195" y="1108"/>
                  </a:lnTo>
                  <a:lnTo>
                    <a:pt x="172" y="1098"/>
                  </a:lnTo>
                  <a:lnTo>
                    <a:pt x="153" y="1085"/>
                  </a:lnTo>
                  <a:lnTo>
                    <a:pt x="138" y="1074"/>
                  </a:lnTo>
                  <a:lnTo>
                    <a:pt x="138" y="1074"/>
                  </a:lnTo>
                  <a:lnTo>
                    <a:pt x="136" y="1076"/>
                  </a:lnTo>
                  <a:lnTo>
                    <a:pt x="130" y="1085"/>
                  </a:lnTo>
                  <a:lnTo>
                    <a:pt x="122" y="1098"/>
                  </a:lnTo>
                  <a:lnTo>
                    <a:pt x="111" y="1114"/>
                  </a:lnTo>
                  <a:lnTo>
                    <a:pt x="101" y="1133"/>
                  </a:lnTo>
                  <a:lnTo>
                    <a:pt x="87" y="1154"/>
                  </a:lnTo>
                  <a:lnTo>
                    <a:pt x="78" y="1179"/>
                  </a:lnTo>
                  <a:lnTo>
                    <a:pt x="69" y="1202"/>
                  </a:lnTo>
                  <a:lnTo>
                    <a:pt x="62" y="1225"/>
                  </a:lnTo>
                  <a:lnTo>
                    <a:pt x="58" y="1249"/>
                  </a:lnTo>
                  <a:lnTo>
                    <a:pt x="58" y="1249"/>
                  </a:lnTo>
                  <a:lnTo>
                    <a:pt x="48" y="1220"/>
                  </a:lnTo>
                  <a:lnTo>
                    <a:pt x="37" y="1188"/>
                  </a:lnTo>
                  <a:lnTo>
                    <a:pt x="29" y="1156"/>
                  </a:lnTo>
                  <a:lnTo>
                    <a:pt x="20" y="1122"/>
                  </a:lnTo>
                  <a:lnTo>
                    <a:pt x="14" y="1091"/>
                  </a:lnTo>
                  <a:lnTo>
                    <a:pt x="9" y="1057"/>
                  </a:lnTo>
                  <a:lnTo>
                    <a:pt x="4" y="1024"/>
                  </a:lnTo>
                  <a:lnTo>
                    <a:pt x="2" y="990"/>
                  </a:lnTo>
                  <a:lnTo>
                    <a:pt x="0" y="956"/>
                  </a:lnTo>
                  <a:lnTo>
                    <a:pt x="0" y="921"/>
                  </a:lnTo>
                  <a:lnTo>
                    <a:pt x="0" y="921"/>
                  </a:lnTo>
                  <a:lnTo>
                    <a:pt x="9" y="771"/>
                  </a:lnTo>
                  <a:lnTo>
                    <a:pt x="46" y="630"/>
                  </a:lnTo>
                  <a:lnTo>
                    <a:pt x="101" y="497"/>
                  </a:lnTo>
                  <a:lnTo>
                    <a:pt x="177" y="377"/>
                  </a:lnTo>
                  <a:lnTo>
                    <a:pt x="269" y="269"/>
                  </a:lnTo>
                  <a:lnTo>
                    <a:pt x="377" y="177"/>
                  </a:lnTo>
                  <a:lnTo>
                    <a:pt x="497" y="101"/>
                  </a:lnTo>
                  <a:lnTo>
                    <a:pt x="630" y="46"/>
                  </a:lnTo>
                  <a:lnTo>
                    <a:pt x="770" y="11"/>
                  </a:lnTo>
                  <a:lnTo>
                    <a:pt x="920" y="0"/>
                  </a:lnTo>
                  <a:lnTo>
                    <a:pt x="920" y="0"/>
                  </a:lnTo>
                  <a:lnTo>
                    <a:pt x="1070" y="11"/>
                  </a:lnTo>
                  <a:lnTo>
                    <a:pt x="1210" y="46"/>
                  </a:lnTo>
                  <a:lnTo>
                    <a:pt x="1343" y="101"/>
                  </a:lnTo>
                  <a:lnTo>
                    <a:pt x="1463" y="177"/>
                  </a:lnTo>
                  <a:lnTo>
                    <a:pt x="1571" y="269"/>
                  </a:lnTo>
                  <a:lnTo>
                    <a:pt x="1661" y="377"/>
                  </a:lnTo>
                  <a:lnTo>
                    <a:pt x="1737" y="497"/>
                  </a:lnTo>
                  <a:lnTo>
                    <a:pt x="1794" y="630"/>
                  </a:lnTo>
                  <a:lnTo>
                    <a:pt x="1828" y="771"/>
                  </a:lnTo>
                  <a:lnTo>
                    <a:pt x="1841" y="921"/>
                  </a:lnTo>
                  <a:lnTo>
                    <a:pt x="1841" y="921"/>
                  </a:lnTo>
                  <a:lnTo>
                    <a:pt x="1841" y="956"/>
                  </a:lnTo>
                  <a:lnTo>
                    <a:pt x="1838" y="990"/>
                  </a:lnTo>
                  <a:lnTo>
                    <a:pt x="1835" y="1024"/>
                  </a:lnTo>
                  <a:lnTo>
                    <a:pt x="1831" y="1057"/>
                  </a:lnTo>
                  <a:lnTo>
                    <a:pt x="1824" y="1091"/>
                  </a:lnTo>
                  <a:lnTo>
                    <a:pt x="1817" y="1122"/>
                  </a:lnTo>
                  <a:lnTo>
                    <a:pt x="1811" y="1156"/>
                  </a:lnTo>
                  <a:lnTo>
                    <a:pt x="1801" y="1188"/>
                  </a:lnTo>
                  <a:lnTo>
                    <a:pt x="1790" y="1220"/>
                  </a:lnTo>
                  <a:lnTo>
                    <a:pt x="1780" y="1249"/>
                  </a:lnTo>
                  <a:lnTo>
                    <a:pt x="1780" y="1249"/>
                  </a:lnTo>
                  <a:lnTo>
                    <a:pt x="1778" y="1225"/>
                  </a:lnTo>
                  <a:lnTo>
                    <a:pt x="1771" y="1202"/>
                  </a:lnTo>
                  <a:lnTo>
                    <a:pt x="1760" y="1179"/>
                  </a:lnTo>
                  <a:lnTo>
                    <a:pt x="1750" y="1154"/>
                  </a:lnTo>
                  <a:lnTo>
                    <a:pt x="1739" y="1133"/>
                  </a:lnTo>
                  <a:lnTo>
                    <a:pt x="1727" y="1114"/>
                  </a:lnTo>
                  <a:lnTo>
                    <a:pt x="1716" y="1098"/>
                  </a:lnTo>
                  <a:lnTo>
                    <a:pt x="1709" y="1085"/>
                  </a:lnTo>
                  <a:lnTo>
                    <a:pt x="1704" y="1076"/>
                  </a:lnTo>
                  <a:lnTo>
                    <a:pt x="1702" y="1074"/>
                  </a:lnTo>
                  <a:lnTo>
                    <a:pt x="1702" y="1074"/>
                  </a:lnTo>
                  <a:lnTo>
                    <a:pt x="1684" y="1085"/>
                  </a:lnTo>
                  <a:lnTo>
                    <a:pt x="1666" y="1098"/>
                  </a:lnTo>
                  <a:lnTo>
                    <a:pt x="1645" y="1108"/>
                  </a:lnTo>
                  <a:lnTo>
                    <a:pt x="1624" y="1119"/>
                  </a:lnTo>
                  <a:lnTo>
                    <a:pt x="1601" y="1129"/>
                  </a:lnTo>
                  <a:lnTo>
                    <a:pt x="1580" y="1140"/>
                  </a:lnTo>
                  <a:lnTo>
                    <a:pt x="1560" y="1146"/>
                  </a:lnTo>
                  <a:lnTo>
                    <a:pt x="1546" y="1152"/>
                  </a:lnTo>
                  <a:lnTo>
                    <a:pt x="1537" y="1156"/>
                  </a:lnTo>
                  <a:lnTo>
                    <a:pt x="1534" y="1158"/>
                  </a:lnTo>
                  <a:lnTo>
                    <a:pt x="1534" y="1158"/>
                  </a:lnTo>
                  <a:lnTo>
                    <a:pt x="1541" y="1135"/>
                  </a:lnTo>
                  <a:lnTo>
                    <a:pt x="1550" y="1112"/>
                  </a:lnTo>
                  <a:lnTo>
                    <a:pt x="1555" y="1089"/>
                  </a:lnTo>
                  <a:lnTo>
                    <a:pt x="1560" y="1068"/>
                  </a:lnTo>
                  <a:lnTo>
                    <a:pt x="1567" y="1043"/>
                  </a:lnTo>
                  <a:lnTo>
                    <a:pt x="1571" y="1020"/>
                  </a:lnTo>
                  <a:lnTo>
                    <a:pt x="1573" y="994"/>
                  </a:lnTo>
                  <a:lnTo>
                    <a:pt x="1575" y="971"/>
                  </a:lnTo>
                  <a:lnTo>
                    <a:pt x="1578" y="946"/>
                  </a:lnTo>
                  <a:lnTo>
                    <a:pt x="1578" y="921"/>
                  </a:lnTo>
                  <a:lnTo>
                    <a:pt x="1578" y="921"/>
                  </a:lnTo>
                  <a:lnTo>
                    <a:pt x="1569" y="813"/>
                  </a:lnTo>
                  <a:lnTo>
                    <a:pt x="1544" y="711"/>
                  </a:lnTo>
                  <a:lnTo>
                    <a:pt x="1504" y="619"/>
                  </a:lnTo>
                  <a:lnTo>
                    <a:pt x="1451" y="533"/>
                  </a:lnTo>
                  <a:lnTo>
                    <a:pt x="1384" y="455"/>
                  </a:lnTo>
                  <a:lnTo>
                    <a:pt x="1308" y="389"/>
                  </a:lnTo>
                  <a:lnTo>
                    <a:pt x="1221" y="337"/>
                  </a:lnTo>
                  <a:lnTo>
                    <a:pt x="1127" y="297"/>
                  </a:lnTo>
                  <a:lnTo>
                    <a:pt x="1026" y="271"/>
                  </a:lnTo>
                  <a:lnTo>
                    <a:pt x="920" y="264"/>
                  </a:lnTo>
                  <a:lnTo>
                    <a:pt x="920" y="264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3" name="Freeform 293"/>
            <p:cNvSpPr>
              <a:spLocks/>
            </p:cNvSpPr>
            <p:nvPr/>
          </p:nvSpPr>
          <p:spPr bwMode="auto">
            <a:xfrm>
              <a:off x="1978" y="1238"/>
              <a:ext cx="1841" cy="1249"/>
            </a:xfrm>
            <a:custGeom>
              <a:avLst/>
              <a:gdLst/>
              <a:ahLst/>
              <a:cxnLst>
                <a:cxn ang="0">
                  <a:pos x="711" y="297"/>
                </a:cxn>
                <a:cxn ang="0">
                  <a:pos x="455" y="455"/>
                </a:cxn>
                <a:cxn ang="0">
                  <a:pos x="296" y="711"/>
                </a:cxn>
                <a:cxn ang="0">
                  <a:pos x="262" y="921"/>
                </a:cxn>
                <a:cxn ang="0">
                  <a:pos x="267" y="994"/>
                </a:cxn>
                <a:cxn ang="0">
                  <a:pos x="278" y="1068"/>
                </a:cxn>
                <a:cxn ang="0">
                  <a:pos x="296" y="1135"/>
                </a:cxn>
                <a:cxn ang="0">
                  <a:pos x="303" y="1156"/>
                </a:cxn>
                <a:cxn ang="0">
                  <a:pos x="258" y="1140"/>
                </a:cxn>
                <a:cxn ang="0">
                  <a:pos x="195" y="1108"/>
                </a:cxn>
                <a:cxn ang="0">
                  <a:pos x="138" y="1074"/>
                </a:cxn>
                <a:cxn ang="0">
                  <a:pos x="130" y="1085"/>
                </a:cxn>
                <a:cxn ang="0">
                  <a:pos x="101" y="1133"/>
                </a:cxn>
                <a:cxn ang="0">
                  <a:pos x="69" y="1202"/>
                </a:cxn>
                <a:cxn ang="0">
                  <a:pos x="58" y="1249"/>
                </a:cxn>
                <a:cxn ang="0">
                  <a:pos x="29" y="1156"/>
                </a:cxn>
                <a:cxn ang="0">
                  <a:pos x="9" y="1057"/>
                </a:cxn>
                <a:cxn ang="0">
                  <a:pos x="0" y="956"/>
                </a:cxn>
                <a:cxn ang="0">
                  <a:pos x="9" y="771"/>
                </a:cxn>
                <a:cxn ang="0">
                  <a:pos x="177" y="377"/>
                </a:cxn>
                <a:cxn ang="0">
                  <a:pos x="497" y="101"/>
                </a:cxn>
                <a:cxn ang="0">
                  <a:pos x="920" y="0"/>
                </a:cxn>
                <a:cxn ang="0">
                  <a:pos x="1210" y="46"/>
                </a:cxn>
                <a:cxn ang="0">
                  <a:pos x="1571" y="269"/>
                </a:cxn>
                <a:cxn ang="0">
                  <a:pos x="1794" y="630"/>
                </a:cxn>
                <a:cxn ang="0">
                  <a:pos x="1841" y="921"/>
                </a:cxn>
                <a:cxn ang="0">
                  <a:pos x="1835" y="1024"/>
                </a:cxn>
                <a:cxn ang="0">
                  <a:pos x="1817" y="1122"/>
                </a:cxn>
                <a:cxn ang="0">
                  <a:pos x="1790" y="1220"/>
                </a:cxn>
                <a:cxn ang="0">
                  <a:pos x="1778" y="1225"/>
                </a:cxn>
                <a:cxn ang="0">
                  <a:pos x="1750" y="1154"/>
                </a:cxn>
                <a:cxn ang="0">
                  <a:pos x="1716" y="1098"/>
                </a:cxn>
                <a:cxn ang="0">
                  <a:pos x="1702" y="1074"/>
                </a:cxn>
                <a:cxn ang="0">
                  <a:pos x="1666" y="1098"/>
                </a:cxn>
                <a:cxn ang="0">
                  <a:pos x="1601" y="1129"/>
                </a:cxn>
                <a:cxn ang="0">
                  <a:pos x="1546" y="1152"/>
                </a:cxn>
                <a:cxn ang="0">
                  <a:pos x="1534" y="1158"/>
                </a:cxn>
                <a:cxn ang="0">
                  <a:pos x="1555" y="1089"/>
                </a:cxn>
                <a:cxn ang="0">
                  <a:pos x="1571" y="1020"/>
                </a:cxn>
                <a:cxn ang="0">
                  <a:pos x="1578" y="946"/>
                </a:cxn>
                <a:cxn ang="0">
                  <a:pos x="1569" y="813"/>
                </a:cxn>
                <a:cxn ang="0">
                  <a:pos x="1451" y="533"/>
                </a:cxn>
                <a:cxn ang="0">
                  <a:pos x="1221" y="337"/>
                </a:cxn>
                <a:cxn ang="0">
                  <a:pos x="920" y="264"/>
                </a:cxn>
              </a:cxnLst>
              <a:rect l="0" t="0" r="r" b="b"/>
              <a:pathLst>
                <a:path w="1842" h="1250">
                  <a:moveTo>
                    <a:pt x="920" y="264"/>
                  </a:moveTo>
                  <a:lnTo>
                    <a:pt x="812" y="271"/>
                  </a:lnTo>
                  <a:lnTo>
                    <a:pt x="711" y="297"/>
                  </a:lnTo>
                  <a:lnTo>
                    <a:pt x="616" y="337"/>
                  </a:lnTo>
                  <a:lnTo>
                    <a:pt x="531" y="389"/>
                  </a:lnTo>
                  <a:lnTo>
                    <a:pt x="455" y="455"/>
                  </a:lnTo>
                  <a:lnTo>
                    <a:pt x="389" y="533"/>
                  </a:lnTo>
                  <a:lnTo>
                    <a:pt x="336" y="619"/>
                  </a:lnTo>
                  <a:lnTo>
                    <a:pt x="296" y="711"/>
                  </a:lnTo>
                  <a:lnTo>
                    <a:pt x="271" y="813"/>
                  </a:lnTo>
                  <a:lnTo>
                    <a:pt x="262" y="921"/>
                  </a:lnTo>
                  <a:lnTo>
                    <a:pt x="262" y="921"/>
                  </a:lnTo>
                  <a:lnTo>
                    <a:pt x="262" y="946"/>
                  </a:lnTo>
                  <a:lnTo>
                    <a:pt x="262" y="971"/>
                  </a:lnTo>
                  <a:lnTo>
                    <a:pt x="267" y="994"/>
                  </a:lnTo>
                  <a:lnTo>
                    <a:pt x="269" y="1020"/>
                  </a:lnTo>
                  <a:lnTo>
                    <a:pt x="273" y="1043"/>
                  </a:lnTo>
                  <a:lnTo>
                    <a:pt x="278" y="1068"/>
                  </a:lnTo>
                  <a:lnTo>
                    <a:pt x="283" y="1089"/>
                  </a:lnTo>
                  <a:lnTo>
                    <a:pt x="290" y="1112"/>
                  </a:lnTo>
                  <a:lnTo>
                    <a:pt x="296" y="1135"/>
                  </a:lnTo>
                  <a:lnTo>
                    <a:pt x="305" y="1158"/>
                  </a:lnTo>
                  <a:lnTo>
                    <a:pt x="305" y="1158"/>
                  </a:lnTo>
                  <a:lnTo>
                    <a:pt x="303" y="1156"/>
                  </a:lnTo>
                  <a:lnTo>
                    <a:pt x="292" y="1152"/>
                  </a:lnTo>
                  <a:lnTo>
                    <a:pt x="278" y="1146"/>
                  </a:lnTo>
                  <a:lnTo>
                    <a:pt x="258" y="1140"/>
                  </a:lnTo>
                  <a:lnTo>
                    <a:pt x="237" y="1129"/>
                  </a:lnTo>
                  <a:lnTo>
                    <a:pt x="216" y="1119"/>
                  </a:lnTo>
                  <a:lnTo>
                    <a:pt x="195" y="1108"/>
                  </a:lnTo>
                  <a:lnTo>
                    <a:pt x="172" y="1098"/>
                  </a:lnTo>
                  <a:lnTo>
                    <a:pt x="153" y="1085"/>
                  </a:lnTo>
                  <a:lnTo>
                    <a:pt x="138" y="1074"/>
                  </a:lnTo>
                  <a:lnTo>
                    <a:pt x="138" y="1074"/>
                  </a:lnTo>
                  <a:lnTo>
                    <a:pt x="136" y="1076"/>
                  </a:lnTo>
                  <a:lnTo>
                    <a:pt x="130" y="1085"/>
                  </a:lnTo>
                  <a:lnTo>
                    <a:pt x="122" y="1098"/>
                  </a:lnTo>
                  <a:lnTo>
                    <a:pt x="111" y="1114"/>
                  </a:lnTo>
                  <a:lnTo>
                    <a:pt x="101" y="1133"/>
                  </a:lnTo>
                  <a:lnTo>
                    <a:pt x="87" y="1154"/>
                  </a:lnTo>
                  <a:lnTo>
                    <a:pt x="78" y="1179"/>
                  </a:lnTo>
                  <a:lnTo>
                    <a:pt x="69" y="1202"/>
                  </a:lnTo>
                  <a:lnTo>
                    <a:pt x="62" y="1225"/>
                  </a:lnTo>
                  <a:lnTo>
                    <a:pt x="58" y="1249"/>
                  </a:lnTo>
                  <a:lnTo>
                    <a:pt x="58" y="1249"/>
                  </a:lnTo>
                  <a:lnTo>
                    <a:pt x="48" y="1220"/>
                  </a:lnTo>
                  <a:lnTo>
                    <a:pt x="37" y="1188"/>
                  </a:lnTo>
                  <a:lnTo>
                    <a:pt x="29" y="1156"/>
                  </a:lnTo>
                  <a:lnTo>
                    <a:pt x="20" y="1122"/>
                  </a:lnTo>
                  <a:lnTo>
                    <a:pt x="14" y="1091"/>
                  </a:lnTo>
                  <a:lnTo>
                    <a:pt x="9" y="1057"/>
                  </a:lnTo>
                  <a:lnTo>
                    <a:pt x="4" y="1024"/>
                  </a:lnTo>
                  <a:lnTo>
                    <a:pt x="2" y="990"/>
                  </a:lnTo>
                  <a:lnTo>
                    <a:pt x="0" y="956"/>
                  </a:lnTo>
                  <a:lnTo>
                    <a:pt x="0" y="921"/>
                  </a:lnTo>
                  <a:lnTo>
                    <a:pt x="0" y="921"/>
                  </a:lnTo>
                  <a:lnTo>
                    <a:pt x="9" y="771"/>
                  </a:lnTo>
                  <a:lnTo>
                    <a:pt x="46" y="630"/>
                  </a:lnTo>
                  <a:lnTo>
                    <a:pt x="101" y="497"/>
                  </a:lnTo>
                  <a:lnTo>
                    <a:pt x="177" y="377"/>
                  </a:lnTo>
                  <a:lnTo>
                    <a:pt x="269" y="269"/>
                  </a:lnTo>
                  <a:lnTo>
                    <a:pt x="377" y="177"/>
                  </a:lnTo>
                  <a:lnTo>
                    <a:pt x="497" y="101"/>
                  </a:lnTo>
                  <a:lnTo>
                    <a:pt x="630" y="46"/>
                  </a:lnTo>
                  <a:lnTo>
                    <a:pt x="770" y="11"/>
                  </a:lnTo>
                  <a:lnTo>
                    <a:pt x="920" y="0"/>
                  </a:lnTo>
                  <a:lnTo>
                    <a:pt x="920" y="0"/>
                  </a:lnTo>
                  <a:lnTo>
                    <a:pt x="1070" y="11"/>
                  </a:lnTo>
                  <a:lnTo>
                    <a:pt x="1210" y="46"/>
                  </a:lnTo>
                  <a:lnTo>
                    <a:pt x="1343" y="101"/>
                  </a:lnTo>
                  <a:lnTo>
                    <a:pt x="1463" y="177"/>
                  </a:lnTo>
                  <a:lnTo>
                    <a:pt x="1571" y="269"/>
                  </a:lnTo>
                  <a:lnTo>
                    <a:pt x="1661" y="377"/>
                  </a:lnTo>
                  <a:lnTo>
                    <a:pt x="1737" y="497"/>
                  </a:lnTo>
                  <a:lnTo>
                    <a:pt x="1794" y="630"/>
                  </a:lnTo>
                  <a:lnTo>
                    <a:pt x="1828" y="771"/>
                  </a:lnTo>
                  <a:lnTo>
                    <a:pt x="1841" y="921"/>
                  </a:lnTo>
                  <a:lnTo>
                    <a:pt x="1841" y="921"/>
                  </a:lnTo>
                  <a:lnTo>
                    <a:pt x="1841" y="956"/>
                  </a:lnTo>
                  <a:lnTo>
                    <a:pt x="1838" y="990"/>
                  </a:lnTo>
                  <a:lnTo>
                    <a:pt x="1835" y="1024"/>
                  </a:lnTo>
                  <a:lnTo>
                    <a:pt x="1831" y="1057"/>
                  </a:lnTo>
                  <a:lnTo>
                    <a:pt x="1824" y="1091"/>
                  </a:lnTo>
                  <a:lnTo>
                    <a:pt x="1817" y="1122"/>
                  </a:lnTo>
                  <a:lnTo>
                    <a:pt x="1811" y="1156"/>
                  </a:lnTo>
                  <a:lnTo>
                    <a:pt x="1801" y="1188"/>
                  </a:lnTo>
                  <a:lnTo>
                    <a:pt x="1790" y="1220"/>
                  </a:lnTo>
                  <a:lnTo>
                    <a:pt x="1780" y="1249"/>
                  </a:lnTo>
                  <a:lnTo>
                    <a:pt x="1780" y="1249"/>
                  </a:lnTo>
                  <a:lnTo>
                    <a:pt x="1778" y="1225"/>
                  </a:lnTo>
                  <a:lnTo>
                    <a:pt x="1771" y="1202"/>
                  </a:lnTo>
                  <a:lnTo>
                    <a:pt x="1760" y="1179"/>
                  </a:lnTo>
                  <a:lnTo>
                    <a:pt x="1750" y="1154"/>
                  </a:lnTo>
                  <a:lnTo>
                    <a:pt x="1739" y="1133"/>
                  </a:lnTo>
                  <a:lnTo>
                    <a:pt x="1727" y="1114"/>
                  </a:lnTo>
                  <a:lnTo>
                    <a:pt x="1716" y="1098"/>
                  </a:lnTo>
                  <a:lnTo>
                    <a:pt x="1709" y="1085"/>
                  </a:lnTo>
                  <a:lnTo>
                    <a:pt x="1704" y="1076"/>
                  </a:lnTo>
                  <a:lnTo>
                    <a:pt x="1702" y="1074"/>
                  </a:lnTo>
                  <a:lnTo>
                    <a:pt x="1702" y="1074"/>
                  </a:lnTo>
                  <a:lnTo>
                    <a:pt x="1684" y="1085"/>
                  </a:lnTo>
                  <a:lnTo>
                    <a:pt x="1666" y="1098"/>
                  </a:lnTo>
                  <a:lnTo>
                    <a:pt x="1645" y="1108"/>
                  </a:lnTo>
                  <a:lnTo>
                    <a:pt x="1624" y="1119"/>
                  </a:lnTo>
                  <a:lnTo>
                    <a:pt x="1601" y="1129"/>
                  </a:lnTo>
                  <a:lnTo>
                    <a:pt x="1580" y="1140"/>
                  </a:lnTo>
                  <a:lnTo>
                    <a:pt x="1560" y="1146"/>
                  </a:lnTo>
                  <a:lnTo>
                    <a:pt x="1546" y="1152"/>
                  </a:lnTo>
                  <a:lnTo>
                    <a:pt x="1537" y="1156"/>
                  </a:lnTo>
                  <a:lnTo>
                    <a:pt x="1534" y="1158"/>
                  </a:lnTo>
                  <a:lnTo>
                    <a:pt x="1534" y="1158"/>
                  </a:lnTo>
                  <a:lnTo>
                    <a:pt x="1541" y="1135"/>
                  </a:lnTo>
                  <a:lnTo>
                    <a:pt x="1550" y="1112"/>
                  </a:lnTo>
                  <a:lnTo>
                    <a:pt x="1555" y="1089"/>
                  </a:lnTo>
                  <a:lnTo>
                    <a:pt x="1560" y="1068"/>
                  </a:lnTo>
                  <a:lnTo>
                    <a:pt x="1567" y="1043"/>
                  </a:lnTo>
                  <a:lnTo>
                    <a:pt x="1571" y="1020"/>
                  </a:lnTo>
                  <a:lnTo>
                    <a:pt x="1573" y="994"/>
                  </a:lnTo>
                  <a:lnTo>
                    <a:pt x="1575" y="971"/>
                  </a:lnTo>
                  <a:lnTo>
                    <a:pt x="1578" y="946"/>
                  </a:lnTo>
                  <a:lnTo>
                    <a:pt x="1578" y="921"/>
                  </a:lnTo>
                  <a:lnTo>
                    <a:pt x="1578" y="921"/>
                  </a:lnTo>
                  <a:lnTo>
                    <a:pt x="1569" y="813"/>
                  </a:lnTo>
                  <a:lnTo>
                    <a:pt x="1544" y="711"/>
                  </a:lnTo>
                  <a:lnTo>
                    <a:pt x="1504" y="619"/>
                  </a:lnTo>
                  <a:lnTo>
                    <a:pt x="1451" y="533"/>
                  </a:lnTo>
                  <a:lnTo>
                    <a:pt x="1384" y="455"/>
                  </a:lnTo>
                  <a:lnTo>
                    <a:pt x="1308" y="389"/>
                  </a:lnTo>
                  <a:lnTo>
                    <a:pt x="1221" y="337"/>
                  </a:lnTo>
                  <a:lnTo>
                    <a:pt x="1127" y="297"/>
                  </a:lnTo>
                  <a:lnTo>
                    <a:pt x="1026" y="271"/>
                  </a:lnTo>
                  <a:lnTo>
                    <a:pt x="920" y="264"/>
                  </a:lnTo>
                  <a:lnTo>
                    <a:pt x="920" y="264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4" name="Freeform 294"/>
            <p:cNvSpPr>
              <a:spLocks/>
            </p:cNvSpPr>
            <p:nvPr/>
          </p:nvSpPr>
          <p:spPr bwMode="auto">
            <a:xfrm>
              <a:off x="2012" y="1272"/>
              <a:ext cx="1524" cy="950"/>
            </a:xfrm>
            <a:custGeom>
              <a:avLst/>
              <a:gdLst/>
              <a:ahLst/>
              <a:cxnLst>
                <a:cxn ang="0">
                  <a:pos x="10" y="727"/>
                </a:cxn>
                <a:cxn ang="0">
                  <a:pos x="98" y="460"/>
                </a:cxn>
                <a:cxn ang="0">
                  <a:pos x="263" y="246"/>
                </a:cxn>
                <a:cxn ang="0">
                  <a:pos x="489" y="92"/>
                </a:cxn>
                <a:cxn ang="0">
                  <a:pos x="761" y="10"/>
                </a:cxn>
                <a:cxn ang="0">
                  <a:pos x="910" y="0"/>
                </a:cxn>
                <a:cxn ang="0">
                  <a:pos x="1043" y="8"/>
                </a:cxn>
                <a:cxn ang="0">
                  <a:pos x="1161" y="34"/>
                </a:cxn>
                <a:cxn ang="0">
                  <a:pos x="1269" y="75"/>
                </a:cxn>
                <a:cxn ang="0">
                  <a:pos x="1372" y="134"/>
                </a:cxn>
                <a:cxn ang="0">
                  <a:pos x="1471" y="210"/>
                </a:cxn>
                <a:cxn ang="0">
                  <a:pos x="1496" y="233"/>
                </a:cxn>
                <a:cxn ang="0">
                  <a:pos x="1522" y="271"/>
                </a:cxn>
                <a:cxn ang="0">
                  <a:pos x="1504" y="290"/>
                </a:cxn>
                <a:cxn ang="0">
                  <a:pos x="1443" y="290"/>
                </a:cxn>
                <a:cxn ang="0">
                  <a:pos x="1333" y="262"/>
                </a:cxn>
                <a:cxn ang="0">
                  <a:pos x="1260" y="239"/>
                </a:cxn>
                <a:cxn ang="0">
                  <a:pos x="1094" y="200"/>
                </a:cxn>
                <a:cxn ang="0">
                  <a:pos x="919" y="186"/>
                </a:cxn>
                <a:cxn ang="0">
                  <a:pos x="744" y="207"/>
                </a:cxn>
                <a:cxn ang="0">
                  <a:pos x="581" y="258"/>
                </a:cxn>
                <a:cxn ang="0">
                  <a:pos x="445" y="347"/>
                </a:cxn>
                <a:cxn ang="0">
                  <a:pos x="390" y="398"/>
                </a:cxn>
                <a:cxn ang="0">
                  <a:pos x="310" y="488"/>
                </a:cxn>
                <a:cxn ang="0">
                  <a:pos x="263" y="570"/>
                </a:cxn>
                <a:cxn ang="0">
                  <a:pos x="232" y="654"/>
                </a:cxn>
                <a:cxn ang="0">
                  <a:pos x="206" y="745"/>
                </a:cxn>
                <a:cxn ang="0">
                  <a:pos x="192" y="797"/>
                </a:cxn>
                <a:cxn ang="0">
                  <a:pos x="147" y="886"/>
                </a:cxn>
                <a:cxn ang="0">
                  <a:pos x="98" y="936"/>
                </a:cxn>
                <a:cxn ang="0">
                  <a:pos x="50" y="949"/>
                </a:cxn>
                <a:cxn ang="0">
                  <a:pos x="15" y="928"/>
                </a:cxn>
                <a:cxn ang="0">
                  <a:pos x="0" y="875"/>
                </a:cxn>
              </a:cxnLst>
              <a:rect l="0" t="0" r="r" b="b"/>
              <a:pathLst>
                <a:path w="1523" h="950">
                  <a:moveTo>
                    <a:pt x="0" y="875"/>
                  </a:moveTo>
                  <a:lnTo>
                    <a:pt x="10" y="727"/>
                  </a:lnTo>
                  <a:lnTo>
                    <a:pt x="47" y="589"/>
                  </a:lnTo>
                  <a:lnTo>
                    <a:pt x="98" y="460"/>
                  </a:lnTo>
                  <a:lnTo>
                    <a:pt x="172" y="347"/>
                  </a:lnTo>
                  <a:lnTo>
                    <a:pt x="263" y="246"/>
                  </a:lnTo>
                  <a:lnTo>
                    <a:pt x="369" y="159"/>
                  </a:lnTo>
                  <a:lnTo>
                    <a:pt x="489" y="92"/>
                  </a:lnTo>
                  <a:lnTo>
                    <a:pt x="620" y="41"/>
                  </a:lnTo>
                  <a:lnTo>
                    <a:pt x="761" y="10"/>
                  </a:lnTo>
                  <a:lnTo>
                    <a:pt x="910" y="0"/>
                  </a:lnTo>
                  <a:lnTo>
                    <a:pt x="910" y="0"/>
                  </a:lnTo>
                  <a:lnTo>
                    <a:pt x="977" y="2"/>
                  </a:lnTo>
                  <a:lnTo>
                    <a:pt x="1043" y="8"/>
                  </a:lnTo>
                  <a:lnTo>
                    <a:pt x="1101" y="18"/>
                  </a:lnTo>
                  <a:lnTo>
                    <a:pt x="1161" y="34"/>
                  </a:lnTo>
                  <a:lnTo>
                    <a:pt x="1216" y="52"/>
                  </a:lnTo>
                  <a:lnTo>
                    <a:pt x="1269" y="75"/>
                  </a:lnTo>
                  <a:lnTo>
                    <a:pt x="1321" y="103"/>
                  </a:lnTo>
                  <a:lnTo>
                    <a:pt x="1372" y="134"/>
                  </a:lnTo>
                  <a:lnTo>
                    <a:pt x="1420" y="170"/>
                  </a:lnTo>
                  <a:lnTo>
                    <a:pt x="1471" y="210"/>
                  </a:lnTo>
                  <a:lnTo>
                    <a:pt x="1471" y="210"/>
                  </a:lnTo>
                  <a:lnTo>
                    <a:pt x="1496" y="233"/>
                  </a:lnTo>
                  <a:lnTo>
                    <a:pt x="1513" y="255"/>
                  </a:lnTo>
                  <a:lnTo>
                    <a:pt x="1522" y="271"/>
                  </a:lnTo>
                  <a:lnTo>
                    <a:pt x="1517" y="281"/>
                  </a:lnTo>
                  <a:lnTo>
                    <a:pt x="1504" y="290"/>
                  </a:lnTo>
                  <a:lnTo>
                    <a:pt x="1479" y="292"/>
                  </a:lnTo>
                  <a:lnTo>
                    <a:pt x="1443" y="290"/>
                  </a:lnTo>
                  <a:lnTo>
                    <a:pt x="1395" y="280"/>
                  </a:lnTo>
                  <a:lnTo>
                    <a:pt x="1333" y="262"/>
                  </a:lnTo>
                  <a:lnTo>
                    <a:pt x="1260" y="239"/>
                  </a:lnTo>
                  <a:lnTo>
                    <a:pt x="1260" y="239"/>
                  </a:lnTo>
                  <a:lnTo>
                    <a:pt x="1179" y="216"/>
                  </a:lnTo>
                  <a:lnTo>
                    <a:pt x="1094" y="200"/>
                  </a:lnTo>
                  <a:lnTo>
                    <a:pt x="1007" y="191"/>
                  </a:lnTo>
                  <a:lnTo>
                    <a:pt x="919" y="186"/>
                  </a:lnTo>
                  <a:lnTo>
                    <a:pt x="828" y="193"/>
                  </a:lnTo>
                  <a:lnTo>
                    <a:pt x="744" y="207"/>
                  </a:lnTo>
                  <a:lnTo>
                    <a:pt x="659" y="229"/>
                  </a:lnTo>
                  <a:lnTo>
                    <a:pt x="581" y="258"/>
                  </a:lnTo>
                  <a:lnTo>
                    <a:pt x="508" y="299"/>
                  </a:lnTo>
                  <a:lnTo>
                    <a:pt x="445" y="347"/>
                  </a:lnTo>
                  <a:lnTo>
                    <a:pt x="445" y="347"/>
                  </a:lnTo>
                  <a:lnTo>
                    <a:pt x="390" y="398"/>
                  </a:lnTo>
                  <a:lnTo>
                    <a:pt x="346" y="444"/>
                  </a:lnTo>
                  <a:lnTo>
                    <a:pt x="310" y="488"/>
                  </a:lnTo>
                  <a:lnTo>
                    <a:pt x="282" y="530"/>
                  </a:lnTo>
                  <a:lnTo>
                    <a:pt x="263" y="570"/>
                  </a:lnTo>
                  <a:lnTo>
                    <a:pt x="247" y="612"/>
                  </a:lnTo>
                  <a:lnTo>
                    <a:pt x="232" y="654"/>
                  </a:lnTo>
                  <a:lnTo>
                    <a:pt x="219" y="698"/>
                  </a:lnTo>
                  <a:lnTo>
                    <a:pt x="206" y="745"/>
                  </a:lnTo>
                  <a:lnTo>
                    <a:pt x="192" y="797"/>
                  </a:lnTo>
                  <a:lnTo>
                    <a:pt x="192" y="797"/>
                  </a:lnTo>
                  <a:lnTo>
                    <a:pt x="171" y="847"/>
                  </a:lnTo>
                  <a:lnTo>
                    <a:pt x="147" y="886"/>
                  </a:lnTo>
                  <a:lnTo>
                    <a:pt x="124" y="916"/>
                  </a:lnTo>
                  <a:lnTo>
                    <a:pt x="98" y="936"/>
                  </a:lnTo>
                  <a:lnTo>
                    <a:pt x="73" y="946"/>
                  </a:lnTo>
                  <a:lnTo>
                    <a:pt x="50" y="949"/>
                  </a:lnTo>
                  <a:lnTo>
                    <a:pt x="29" y="942"/>
                  </a:lnTo>
                  <a:lnTo>
                    <a:pt x="15" y="928"/>
                  </a:lnTo>
                  <a:lnTo>
                    <a:pt x="2" y="905"/>
                  </a:lnTo>
                  <a:lnTo>
                    <a:pt x="0" y="875"/>
                  </a:lnTo>
                  <a:lnTo>
                    <a:pt x="0" y="875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5" name="Freeform 295"/>
            <p:cNvSpPr>
              <a:spLocks/>
            </p:cNvSpPr>
            <p:nvPr/>
          </p:nvSpPr>
          <p:spPr bwMode="auto">
            <a:xfrm>
              <a:off x="2017" y="1276"/>
              <a:ext cx="1499" cy="931"/>
            </a:xfrm>
            <a:custGeom>
              <a:avLst/>
              <a:gdLst/>
              <a:ahLst/>
              <a:cxnLst>
                <a:cxn ang="0">
                  <a:pos x="15" y="711"/>
                </a:cxn>
                <a:cxn ang="0">
                  <a:pos x="105" y="449"/>
                </a:cxn>
                <a:cxn ang="0">
                  <a:pos x="268" y="239"/>
                </a:cxn>
                <a:cxn ang="0">
                  <a:pos x="491" y="90"/>
                </a:cxn>
                <a:cxn ang="0">
                  <a:pos x="756" y="9"/>
                </a:cxn>
                <a:cxn ang="0">
                  <a:pos x="904" y="0"/>
                </a:cxn>
                <a:cxn ang="0">
                  <a:pos x="1034" y="8"/>
                </a:cxn>
                <a:cxn ang="0">
                  <a:pos x="1150" y="31"/>
                </a:cxn>
                <a:cxn ang="0">
                  <a:pos x="1256" y="73"/>
                </a:cxn>
                <a:cxn ang="0">
                  <a:pos x="1355" y="128"/>
                </a:cxn>
                <a:cxn ang="0">
                  <a:pos x="1449" y="200"/>
                </a:cxn>
                <a:cxn ang="0">
                  <a:pos x="1474" y="223"/>
                </a:cxn>
                <a:cxn ang="0">
                  <a:pos x="1498" y="256"/>
                </a:cxn>
                <a:cxn ang="0">
                  <a:pos x="1481" y="275"/>
                </a:cxn>
                <a:cxn ang="0">
                  <a:pos x="1422" y="275"/>
                </a:cxn>
                <a:cxn ang="0">
                  <a:pos x="1319" y="250"/>
                </a:cxn>
                <a:cxn ang="0">
                  <a:pos x="1249" y="227"/>
                </a:cxn>
                <a:cxn ang="0">
                  <a:pos x="1083" y="189"/>
                </a:cxn>
                <a:cxn ang="0">
                  <a:pos x="910" y="179"/>
                </a:cxn>
                <a:cxn ang="0">
                  <a:pos x="735" y="197"/>
                </a:cxn>
                <a:cxn ang="0">
                  <a:pos x="573" y="250"/>
                </a:cxn>
                <a:cxn ang="0">
                  <a:pos x="436" y="336"/>
                </a:cxn>
                <a:cxn ang="0">
                  <a:pos x="381" y="386"/>
                </a:cxn>
                <a:cxn ang="0">
                  <a:pos x="303" y="477"/>
                </a:cxn>
                <a:cxn ang="0">
                  <a:pos x="255" y="559"/>
                </a:cxn>
                <a:cxn ang="0">
                  <a:pos x="223" y="641"/>
                </a:cxn>
                <a:cxn ang="0">
                  <a:pos x="197" y="729"/>
                </a:cxn>
                <a:cxn ang="0">
                  <a:pos x="183" y="780"/>
                </a:cxn>
                <a:cxn ang="0">
                  <a:pos x="142" y="866"/>
                </a:cxn>
                <a:cxn ang="0">
                  <a:pos x="94" y="916"/>
                </a:cxn>
                <a:cxn ang="0">
                  <a:pos x="48" y="930"/>
                </a:cxn>
                <a:cxn ang="0">
                  <a:pos x="15" y="911"/>
                </a:cxn>
                <a:cxn ang="0">
                  <a:pos x="0" y="858"/>
                </a:cxn>
              </a:cxnLst>
              <a:rect l="0" t="0" r="r" b="b"/>
              <a:pathLst>
                <a:path w="1499" h="931">
                  <a:moveTo>
                    <a:pt x="0" y="858"/>
                  </a:moveTo>
                  <a:lnTo>
                    <a:pt x="15" y="711"/>
                  </a:lnTo>
                  <a:lnTo>
                    <a:pt x="50" y="576"/>
                  </a:lnTo>
                  <a:lnTo>
                    <a:pt x="105" y="449"/>
                  </a:lnTo>
                  <a:lnTo>
                    <a:pt x="179" y="338"/>
                  </a:lnTo>
                  <a:lnTo>
                    <a:pt x="268" y="239"/>
                  </a:lnTo>
                  <a:lnTo>
                    <a:pt x="372" y="157"/>
                  </a:lnTo>
                  <a:lnTo>
                    <a:pt x="491" y="90"/>
                  </a:lnTo>
                  <a:lnTo>
                    <a:pt x="619" y="39"/>
                  </a:lnTo>
                  <a:lnTo>
                    <a:pt x="756" y="9"/>
                  </a:lnTo>
                  <a:lnTo>
                    <a:pt x="904" y="0"/>
                  </a:lnTo>
                  <a:lnTo>
                    <a:pt x="904" y="0"/>
                  </a:lnTo>
                  <a:lnTo>
                    <a:pt x="970" y="2"/>
                  </a:lnTo>
                  <a:lnTo>
                    <a:pt x="1034" y="8"/>
                  </a:lnTo>
                  <a:lnTo>
                    <a:pt x="1094" y="18"/>
                  </a:lnTo>
                  <a:lnTo>
                    <a:pt x="1150" y="31"/>
                  </a:lnTo>
                  <a:lnTo>
                    <a:pt x="1203" y="50"/>
                  </a:lnTo>
                  <a:lnTo>
                    <a:pt x="1256" y="73"/>
                  </a:lnTo>
                  <a:lnTo>
                    <a:pt x="1306" y="98"/>
                  </a:lnTo>
                  <a:lnTo>
                    <a:pt x="1355" y="128"/>
                  </a:lnTo>
                  <a:lnTo>
                    <a:pt x="1401" y="161"/>
                  </a:lnTo>
                  <a:lnTo>
                    <a:pt x="1449" y="200"/>
                  </a:lnTo>
                  <a:lnTo>
                    <a:pt x="1449" y="200"/>
                  </a:lnTo>
                  <a:lnTo>
                    <a:pt x="1474" y="223"/>
                  </a:lnTo>
                  <a:lnTo>
                    <a:pt x="1492" y="241"/>
                  </a:lnTo>
                  <a:lnTo>
                    <a:pt x="1498" y="256"/>
                  </a:lnTo>
                  <a:lnTo>
                    <a:pt x="1494" y="269"/>
                  </a:lnTo>
                  <a:lnTo>
                    <a:pt x="1481" y="275"/>
                  </a:lnTo>
                  <a:lnTo>
                    <a:pt x="1458" y="278"/>
                  </a:lnTo>
                  <a:lnTo>
                    <a:pt x="1422" y="275"/>
                  </a:lnTo>
                  <a:lnTo>
                    <a:pt x="1375" y="264"/>
                  </a:lnTo>
                  <a:lnTo>
                    <a:pt x="1319" y="250"/>
                  </a:lnTo>
                  <a:lnTo>
                    <a:pt x="1249" y="227"/>
                  </a:lnTo>
                  <a:lnTo>
                    <a:pt x="1249" y="227"/>
                  </a:lnTo>
                  <a:lnTo>
                    <a:pt x="1168" y="204"/>
                  </a:lnTo>
                  <a:lnTo>
                    <a:pt x="1083" y="189"/>
                  </a:lnTo>
                  <a:lnTo>
                    <a:pt x="996" y="181"/>
                  </a:lnTo>
                  <a:lnTo>
                    <a:pt x="910" y="179"/>
                  </a:lnTo>
                  <a:lnTo>
                    <a:pt x="821" y="184"/>
                  </a:lnTo>
                  <a:lnTo>
                    <a:pt x="735" y="197"/>
                  </a:lnTo>
                  <a:lnTo>
                    <a:pt x="653" y="218"/>
                  </a:lnTo>
                  <a:lnTo>
                    <a:pt x="573" y="250"/>
                  </a:lnTo>
                  <a:lnTo>
                    <a:pt x="501" y="288"/>
                  </a:lnTo>
                  <a:lnTo>
                    <a:pt x="436" y="336"/>
                  </a:lnTo>
                  <a:lnTo>
                    <a:pt x="436" y="336"/>
                  </a:lnTo>
                  <a:lnTo>
                    <a:pt x="381" y="386"/>
                  </a:lnTo>
                  <a:lnTo>
                    <a:pt x="337" y="433"/>
                  </a:lnTo>
                  <a:lnTo>
                    <a:pt x="303" y="477"/>
                  </a:lnTo>
                  <a:lnTo>
                    <a:pt x="276" y="519"/>
                  </a:lnTo>
                  <a:lnTo>
                    <a:pt x="255" y="559"/>
                  </a:lnTo>
                  <a:lnTo>
                    <a:pt x="238" y="599"/>
                  </a:lnTo>
                  <a:lnTo>
                    <a:pt x="223" y="641"/>
                  </a:lnTo>
                  <a:lnTo>
                    <a:pt x="211" y="685"/>
                  </a:lnTo>
                  <a:lnTo>
                    <a:pt x="197" y="729"/>
                  </a:lnTo>
                  <a:lnTo>
                    <a:pt x="183" y="780"/>
                  </a:lnTo>
                  <a:lnTo>
                    <a:pt x="183" y="780"/>
                  </a:lnTo>
                  <a:lnTo>
                    <a:pt x="164" y="828"/>
                  </a:lnTo>
                  <a:lnTo>
                    <a:pt x="142" y="866"/>
                  </a:lnTo>
                  <a:lnTo>
                    <a:pt x="117" y="895"/>
                  </a:lnTo>
                  <a:lnTo>
                    <a:pt x="94" y="916"/>
                  </a:lnTo>
                  <a:lnTo>
                    <a:pt x="71" y="927"/>
                  </a:lnTo>
                  <a:lnTo>
                    <a:pt x="48" y="930"/>
                  </a:lnTo>
                  <a:lnTo>
                    <a:pt x="29" y="923"/>
                  </a:lnTo>
                  <a:lnTo>
                    <a:pt x="15" y="911"/>
                  </a:lnTo>
                  <a:lnTo>
                    <a:pt x="4" y="888"/>
                  </a:lnTo>
                  <a:lnTo>
                    <a:pt x="0" y="858"/>
                  </a:lnTo>
                  <a:lnTo>
                    <a:pt x="0" y="858"/>
                  </a:lnTo>
                </a:path>
              </a:pathLst>
            </a:custGeom>
            <a:solidFill>
              <a:srgbClr val="FFDA18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" name="Freeform 296"/>
            <p:cNvSpPr>
              <a:spLocks/>
            </p:cNvSpPr>
            <p:nvPr/>
          </p:nvSpPr>
          <p:spPr bwMode="auto">
            <a:xfrm>
              <a:off x="2022" y="1272"/>
              <a:ext cx="1475" cy="912"/>
            </a:xfrm>
            <a:custGeom>
              <a:avLst/>
              <a:gdLst/>
              <a:ahLst/>
              <a:cxnLst>
                <a:cxn ang="0">
                  <a:pos x="16" y="696"/>
                </a:cxn>
                <a:cxn ang="0">
                  <a:pos x="110" y="440"/>
                </a:cxn>
                <a:cxn ang="0">
                  <a:pos x="271" y="233"/>
                </a:cxn>
                <a:cxn ang="0">
                  <a:pos x="490" y="88"/>
                </a:cxn>
                <a:cxn ang="0">
                  <a:pos x="752" y="9"/>
                </a:cxn>
                <a:cxn ang="0">
                  <a:pos x="895" y="0"/>
                </a:cxn>
                <a:cxn ang="0">
                  <a:pos x="1024" y="7"/>
                </a:cxn>
                <a:cxn ang="0">
                  <a:pos x="1136" y="31"/>
                </a:cxn>
                <a:cxn ang="0">
                  <a:pos x="1240" y="69"/>
                </a:cxn>
                <a:cxn ang="0">
                  <a:pos x="1336" y="122"/>
                </a:cxn>
                <a:cxn ang="0">
                  <a:pos x="1428" y="189"/>
                </a:cxn>
                <a:cxn ang="0">
                  <a:pos x="1452" y="212"/>
                </a:cxn>
                <a:cxn ang="0">
                  <a:pos x="1473" y="244"/>
                </a:cxn>
                <a:cxn ang="0">
                  <a:pos x="1458" y="262"/>
                </a:cxn>
                <a:cxn ang="0">
                  <a:pos x="1401" y="260"/>
                </a:cxn>
                <a:cxn ang="0">
                  <a:pos x="1302" y="235"/>
                </a:cxn>
                <a:cxn ang="0">
                  <a:pos x="1235" y="214"/>
                </a:cxn>
                <a:cxn ang="0">
                  <a:pos x="1072" y="177"/>
                </a:cxn>
                <a:cxn ang="0">
                  <a:pos x="897" y="168"/>
                </a:cxn>
                <a:cxn ang="0">
                  <a:pos x="724" y="187"/>
                </a:cxn>
                <a:cxn ang="0">
                  <a:pos x="564" y="239"/>
                </a:cxn>
                <a:cxn ang="0">
                  <a:pos x="427" y="325"/>
                </a:cxn>
                <a:cxn ang="0">
                  <a:pos x="372" y="376"/>
                </a:cxn>
                <a:cxn ang="0">
                  <a:pos x="292" y="467"/>
                </a:cxn>
                <a:cxn ang="0">
                  <a:pos x="244" y="546"/>
                </a:cxn>
                <a:cxn ang="0">
                  <a:pos x="212" y="629"/>
                </a:cxn>
                <a:cxn ang="0">
                  <a:pos x="187" y="716"/>
                </a:cxn>
                <a:cxn ang="0">
                  <a:pos x="172" y="764"/>
                </a:cxn>
                <a:cxn ang="0">
                  <a:pos x="133" y="850"/>
                </a:cxn>
                <a:cxn ang="0">
                  <a:pos x="88" y="896"/>
                </a:cxn>
                <a:cxn ang="0">
                  <a:pos x="44" y="912"/>
                </a:cxn>
                <a:cxn ang="0">
                  <a:pos x="12" y="892"/>
                </a:cxn>
                <a:cxn ang="0">
                  <a:pos x="0" y="841"/>
                </a:cxn>
              </a:cxnLst>
              <a:rect l="0" t="0" r="r" b="b"/>
              <a:pathLst>
                <a:path w="1474" h="913">
                  <a:moveTo>
                    <a:pt x="0" y="841"/>
                  </a:moveTo>
                  <a:lnTo>
                    <a:pt x="16" y="696"/>
                  </a:lnTo>
                  <a:lnTo>
                    <a:pt x="52" y="562"/>
                  </a:lnTo>
                  <a:lnTo>
                    <a:pt x="110" y="440"/>
                  </a:lnTo>
                  <a:lnTo>
                    <a:pt x="183" y="330"/>
                  </a:lnTo>
                  <a:lnTo>
                    <a:pt x="271" y="233"/>
                  </a:lnTo>
                  <a:lnTo>
                    <a:pt x="375" y="151"/>
                  </a:lnTo>
                  <a:lnTo>
                    <a:pt x="490" y="88"/>
                  </a:lnTo>
                  <a:lnTo>
                    <a:pt x="617" y="39"/>
                  </a:lnTo>
                  <a:lnTo>
                    <a:pt x="752" y="9"/>
                  </a:lnTo>
                  <a:lnTo>
                    <a:pt x="895" y="0"/>
                  </a:lnTo>
                  <a:lnTo>
                    <a:pt x="895" y="0"/>
                  </a:lnTo>
                  <a:lnTo>
                    <a:pt x="961" y="2"/>
                  </a:lnTo>
                  <a:lnTo>
                    <a:pt x="1024" y="7"/>
                  </a:lnTo>
                  <a:lnTo>
                    <a:pt x="1081" y="18"/>
                  </a:lnTo>
                  <a:lnTo>
                    <a:pt x="1136" y="31"/>
                  </a:lnTo>
                  <a:lnTo>
                    <a:pt x="1190" y="48"/>
                  </a:lnTo>
                  <a:lnTo>
                    <a:pt x="1240" y="69"/>
                  </a:lnTo>
                  <a:lnTo>
                    <a:pt x="1290" y="94"/>
                  </a:lnTo>
                  <a:lnTo>
                    <a:pt x="1336" y="122"/>
                  </a:lnTo>
                  <a:lnTo>
                    <a:pt x="1382" y="154"/>
                  </a:lnTo>
                  <a:lnTo>
                    <a:pt x="1428" y="189"/>
                  </a:lnTo>
                  <a:lnTo>
                    <a:pt x="1428" y="189"/>
                  </a:lnTo>
                  <a:lnTo>
                    <a:pt x="1452" y="212"/>
                  </a:lnTo>
                  <a:lnTo>
                    <a:pt x="1466" y="228"/>
                  </a:lnTo>
                  <a:lnTo>
                    <a:pt x="1473" y="244"/>
                  </a:lnTo>
                  <a:lnTo>
                    <a:pt x="1470" y="254"/>
                  </a:lnTo>
                  <a:lnTo>
                    <a:pt x="1458" y="262"/>
                  </a:lnTo>
                  <a:lnTo>
                    <a:pt x="1435" y="265"/>
                  </a:lnTo>
                  <a:lnTo>
                    <a:pt x="1401" y="260"/>
                  </a:lnTo>
                  <a:lnTo>
                    <a:pt x="1357" y="250"/>
                  </a:lnTo>
                  <a:lnTo>
                    <a:pt x="1302" y="235"/>
                  </a:lnTo>
                  <a:lnTo>
                    <a:pt x="1235" y="214"/>
                  </a:lnTo>
                  <a:lnTo>
                    <a:pt x="1235" y="214"/>
                  </a:lnTo>
                  <a:lnTo>
                    <a:pt x="1155" y="193"/>
                  </a:lnTo>
                  <a:lnTo>
                    <a:pt x="1072" y="177"/>
                  </a:lnTo>
                  <a:lnTo>
                    <a:pt x="986" y="168"/>
                  </a:lnTo>
                  <a:lnTo>
                    <a:pt x="897" y="168"/>
                  </a:lnTo>
                  <a:lnTo>
                    <a:pt x="811" y="174"/>
                  </a:lnTo>
                  <a:lnTo>
                    <a:pt x="724" y="187"/>
                  </a:lnTo>
                  <a:lnTo>
                    <a:pt x="642" y="207"/>
                  </a:lnTo>
                  <a:lnTo>
                    <a:pt x="564" y="239"/>
                  </a:lnTo>
                  <a:lnTo>
                    <a:pt x="492" y="277"/>
                  </a:lnTo>
                  <a:lnTo>
                    <a:pt x="427" y="325"/>
                  </a:lnTo>
                  <a:lnTo>
                    <a:pt x="427" y="325"/>
                  </a:lnTo>
                  <a:lnTo>
                    <a:pt x="372" y="376"/>
                  </a:lnTo>
                  <a:lnTo>
                    <a:pt x="328" y="423"/>
                  </a:lnTo>
                  <a:lnTo>
                    <a:pt x="292" y="467"/>
                  </a:lnTo>
                  <a:lnTo>
                    <a:pt x="265" y="509"/>
                  </a:lnTo>
                  <a:lnTo>
                    <a:pt x="244" y="546"/>
                  </a:lnTo>
                  <a:lnTo>
                    <a:pt x="227" y="589"/>
                  </a:lnTo>
                  <a:lnTo>
                    <a:pt x="212" y="629"/>
                  </a:lnTo>
                  <a:lnTo>
                    <a:pt x="200" y="671"/>
                  </a:lnTo>
                  <a:lnTo>
                    <a:pt x="187" y="716"/>
                  </a:lnTo>
                  <a:lnTo>
                    <a:pt x="172" y="764"/>
                  </a:lnTo>
                  <a:lnTo>
                    <a:pt x="172" y="764"/>
                  </a:lnTo>
                  <a:lnTo>
                    <a:pt x="156" y="812"/>
                  </a:lnTo>
                  <a:lnTo>
                    <a:pt x="133" y="850"/>
                  </a:lnTo>
                  <a:lnTo>
                    <a:pt x="111" y="877"/>
                  </a:lnTo>
                  <a:lnTo>
                    <a:pt x="88" y="896"/>
                  </a:lnTo>
                  <a:lnTo>
                    <a:pt x="64" y="909"/>
                  </a:lnTo>
                  <a:lnTo>
                    <a:pt x="44" y="912"/>
                  </a:lnTo>
                  <a:lnTo>
                    <a:pt x="27" y="905"/>
                  </a:lnTo>
                  <a:lnTo>
                    <a:pt x="12" y="892"/>
                  </a:lnTo>
                  <a:lnTo>
                    <a:pt x="2" y="869"/>
                  </a:lnTo>
                  <a:lnTo>
                    <a:pt x="0" y="841"/>
                  </a:lnTo>
                  <a:lnTo>
                    <a:pt x="0" y="841"/>
                  </a:lnTo>
                </a:path>
              </a:pathLst>
            </a:custGeom>
            <a:solidFill>
              <a:srgbClr val="FFDC22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7" name="Freeform 297"/>
            <p:cNvSpPr>
              <a:spLocks/>
            </p:cNvSpPr>
            <p:nvPr/>
          </p:nvSpPr>
          <p:spPr bwMode="auto">
            <a:xfrm>
              <a:off x="1998" y="1270"/>
              <a:ext cx="1452" cy="888"/>
            </a:xfrm>
            <a:custGeom>
              <a:avLst/>
              <a:gdLst/>
              <a:ahLst/>
              <a:cxnLst>
                <a:cxn ang="0">
                  <a:pos x="16" y="680"/>
                </a:cxn>
                <a:cxn ang="0">
                  <a:pos x="113" y="426"/>
                </a:cxn>
                <a:cxn ang="0">
                  <a:pos x="276" y="224"/>
                </a:cxn>
                <a:cxn ang="0">
                  <a:pos x="490" y="83"/>
                </a:cxn>
                <a:cxn ang="0">
                  <a:pos x="748" y="7"/>
                </a:cxn>
                <a:cxn ang="0">
                  <a:pos x="886" y="0"/>
                </a:cxn>
                <a:cxn ang="0">
                  <a:pos x="1011" y="5"/>
                </a:cxn>
                <a:cxn ang="0">
                  <a:pos x="1123" y="27"/>
                </a:cxn>
                <a:cxn ang="0">
                  <a:pos x="1224" y="64"/>
                </a:cxn>
                <a:cxn ang="0">
                  <a:pos x="1316" y="113"/>
                </a:cxn>
                <a:cxn ang="0">
                  <a:pos x="1405" y="178"/>
                </a:cxn>
                <a:cxn ang="0">
                  <a:pos x="1429" y="198"/>
                </a:cxn>
                <a:cxn ang="0">
                  <a:pos x="1450" y="228"/>
                </a:cxn>
                <a:cxn ang="0">
                  <a:pos x="1433" y="246"/>
                </a:cxn>
                <a:cxn ang="0">
                  <a:pos x="1378" y="244"/>
                </a:cxn>
                <a:cxn ang="0">
                  <a:pos x="1283" y="221"/>
                </a:cxn>
                <a:cxn ang="0">
                  <a:pos x="1220" y="199"/>
                </a:cxn>
                <a:cxn ang="0">
                  <a:pos x="1059" y="163"/>
                </a:cxn>
                <a:cxn ang="0">
                  <a:pos x="886" y="155"/>
                </a:cxn>
                <a:cxn ang="0">
                  <a:pos x="716" y="174"/>
                </a:cxn>
                <a:cxn ang="0">
                  <a:pos x="554" y="226"/>
                </a:cxn>
                <a:cxn ang="0">
                  <a:pos x="416" y="313"/>
                </a:cxn>
                <a:cxn ang="0">
                  <a:pos x="361" y="364"/>
                </a:cxn>
                <a:cxn ang="0">
                  <a:pos x="281" y="454"/>
                </a:cxn>
                <a:cxn ang="0">
                  <a:pos x="233" y="534"/>
                </a:cxn>
                <a:cxn ang="0">
                  <a:pos x="202" y="615"/>
                </a:cxn>
                <a:cxn ang="0">
                  <a:pos x="177" y="698"/>
                </a:cxn>
                <a:cxn ang="0">
                  <a:pos x="161" y="744"/>
                </a:cxn>
                <a:cxn ang="0">
                  <a:pos x="124" y="829"/>
                </a:cxn>
                <a:cxn ang="0">
                  <a:pos x="80" y="875"/>
                </a:cxn>
                <a:cxn ang="0">
                  <a:pos x="39" y="888"/>
                </a:cxn>
                <a:cxn ang="0">
                  <a:pos x="9" y="869"/>
                </a:cxn>
                <a:cxn ang="0">
                  <a:pos x="0" y="823"/>
                </a:cxn>
              </a:cxnLst>
              <a:rect l="0" t="0" r="r" b="b"/>
              <a:pathLst>
                <a:path w="1451" h="889">
                  <a:moveTo>
                    <a:pt x="0" y="823"/>
                  </a:moveTo>
                  <a:lnTo>
                    <a:pt x="16" y="680"/>
                  </a:lnTo>
                  <a:lnTo>
                    <a:pt x="55" y="546"/>
                  </a:lnTo>
                  <a:lnTo>
                    <a:pt x="113" y="426"/>
                  </a:lnTo>
                  <a:lnTo>
                    <a:pt x="187" y="320"/>
                  </a:lnTo>
                  <a:lnTo>
                    <a:pt x="276" y="224"/>
                  </a:lnTo>
                  <a:lnTo>
                    <a:pt x="377" y="147"/>
                  </a:lnTo>
                  <a:lnTo>
                    <a:pt x="490" y="83"/>
                  </a:lnTo>
                  <a:lnTo>
                    <a:pt x="614" y="37"/>
                  </a:lnTo>
                  <a:lnTo>
                    <a:pt x="748" y="7"/>
                  </a:lnTo>
                  <a:lnTo>
                    <a:pt x="886" y="0"/>
                  </a:lnTo>
                  <a:lnTo>
                    <a:pt x="886" y="0"/>
                  </a:lnTo>
                  <a:lnTo>
                    <a:pt x="952" y="2"/>
                  </a:lnTo>
                  <a:lnTo>
                    <a:pt x="1011" y="5"/>
                  </a:lnTo>
                  <a:lnTo>
                    <a:pt x="1068" y="14"/>
                  </a:lnTo>
                  <a:lnTo>
                    <a:pt x="1123" y="27"/>
                  </a:lnTo>
                  <a:lnTo>
                    <a:pt x="1176" y="44"/>
                  </a:lnTo>
                  <a:lnTo>
                    <a:pt x="1224" y="64"/>
                  </a:lnTo>
                  <a:lnTo>
                    <a:pt x="1272" y="88"/>
                  </a:lnTo>
                  <a:lnTo>
                    <a:pt x="1316" y="113"/>
                  </a:lnTo>
                  <a:lnTo>
                    <a:pt x="1360" y="145"/>
                  </a:lnTo>
                  <a:lnTo>
                    <a:pt x="1405" y="178"/>
                  </a:lnTo>
                  <a:lnTo>
                    <a:pt x="1405" y="178"/>
                  </a:lnTo>
                  <a:lnTo>
                    <a:pt x="1429" y="198"/>
                  </a:lnTo>
                  <a:lnTo>
                    <a:pt x="1443" y="216"/>
                  </a:lnTo>
                  <a:lnTo>
                    <a:pt x="1450" y="228"/>
                  </a:lnTo>
                  <a:lnTo>
                    <a:pt x="1445" y="239"/>
                  </a:lnTo>
                  <a:lnTo>
                    <a:pt x="1433" y="246"/>
                  </a:lnTo>
                  <a:lnTo>
                    <a:pt x="1409" y="246"/>
                  </a:lnTo>
                  <a:lnTo>
                    <a:pt x="1378" y="244"/>
                  </a:lnTo>
                  <a:lnTo>
                    <a:pt x="1335" y="235"/>
                  </a:lnTo>
                  <a:lnTo>
                    <a:pt x="1283" y="221"/>
                  </a:lnTo>
                  <a:lnTo>
                    <a:pt x="1220" y="199"/>
                  </a:lnTo>
                  <a:lnTo>
                    <a:pt x="1220" y="199"/>
                  </a:lnTo>
                  <a:lnTo>
                    <a:pt x="1141" y="178"/>
                  </a:lnTo>
                  <a:lnTo>
                    <a:pt x="1059" y="163"/>
                  </a:lnTo>
                  <a:lnTo>
                    <a:pt x="973" y="155"/>
                  </a:lnTo>
                  <a:lnTo>
                    <a:pt x="886" y="155"/>
                  </a:lnTo>
                  <a:lnTo>
                    <a:pt x="800" y="161"/>
                  </a:lnTo>
                  <a:lnTo>
                    <a:pt x="716" y="174"/>
                  </a:lnTo>
                  <a:lnTo>
                    <a:pt x="631" y="198"/>
                  </a:lnTo>
                  <a:lnTo>
                    <a:pt x="554" y="226"/>
                  </a:lnTo>
                  <a:lnTo>
                    <a:pt x="481" y="267"/>
                  </a:lnTo>
                  <a:lnTo>
                    <a:pt x="416" y="313"/>
                  </a:lnTo>
                  <a:lnTo>
                    <a:pt x="416" y="313"/>
                  </a:lnTo>
                  <a:lnTo>
                    <a:pt x="361" y="364"/>
                  </a:lnTo>
                  <a:lnTo>
                    <a:pt x="317" y="410"/>
                  </a:lnTo>
                  <a:lnTo>
                    <a:pt x="281" y="454"/>
                  </a:lnTo>
                  <a:lnTo>
                    <a:pt x="255" y="496"/>
                  </a:lnTo>
                  <a:lnTo>
                    <a:pt x="233" y="534"/>
                  </a:lnTo>
                  <a:lnTo>
                    <a:pt x="216" y="574"/>
                  </a:lnTo>
                  <a:lnTo>
                    <a:pt x="202" y="615"/>
                  </a:lnTo>
                  <a:lnTo>
                    <a:pt x="189" y="656"/>
                  </a:lnTo>
                  <a:lnTo>
                    <a:pt x="177" y="698"/>
                  </a:lnTo>
                  <a:lnTo>
                    <a:pt x="161" y="744"/>
                  </a:lnTo>
                  <a:lnTo>
                    <a:pt x="161" y="744"/>
                  </a:lnTo>
                  <a:lnTo>
                    <a:pt x="145" y="793"/>
                  </a:lnTo>
                  <a:lnTo>
                    <a:pt x="124" y="829"/>
                  </a:lnTo>
                  <a:lnTo>
                    <a:pt x="103" y="857"/>
                  </a:lnTo>
                  <a:lnTo>
                    <a:pt x="80" y="875"/>
                  </a:lnTo>
                  <a:lnTo>
                    <a:pt x="58" y="885"/>
                  </a:lnTo>
                  <a:lnTo>
                    <a:pt x="39" y="888"/>
                  </a:lnTo>
                  <a:lnTo>
                    <a:pt x="23" y="883"/>
                  </a:lnTo>
                  <a:lnTo>
                    <a:pt x="9" y="869"/>
                  </a:lnTo>
                  <a:lnTo>
                    <a:pt x="2" y="850"/>
                  </a:lnTo>
                  <a:lnTo>
                    <a:pt x="0" y="823"/>
                  </a:lnTo>
                  <a:lnTo>
                    <a:pt x="0" y="823"/>
                  </a:lnTo>
                </a:path>
              </a:pathLst>
            </a:custGeom>
            <a:solidFill>
              <a:srgbClr val="FFDE2C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" name="Freeform 298"/>
            <p:cNvSpPr>
              <a:spLocks/>
            </p:cNvSpPr>
            <p:nvPr/>
          </p:nvSpPr>
          <p:spPr bwMode="auto">
            <a:xfrm>
              <a:off x="2022" y="1285"/>
              <a:ext cx="1427" cy="869"/>
            </a:xfrm>
            <a:custGeom>
              <a:avLst/>
              <a:gdLst/>
              <a:ahLst/>
              <a:cxnLst>
                <a:cxn ang="0">
                  <a:pos x="20" y="661"/>
                </a:cxn>
                <a:cxn ang="0">
                  <a:pos x="117" y="416"/>
                </a:cxn>
                <a:cxn ang="0">
                  <a:pos x="279" y="218"/>
                </a:cxn>
                <a:cxn ang="0">
                  <a:pos x="494" y="81"/>
                </a:cxn>
                <a:cxn ang="0">
                  <a:pos x="745" y="7"/>
                </a:cxn>
                <a:cxn ang="0">
                  <a:pos x="879" y="0"/>
                </a:cxn>
                <a:cxn ang="0">
                  <a:pos x="1002" y="5"/>
                </a:cxn>
                <a:cxn ang="0">
                  <a:pos x="1111" y="26"/>
                </a:cxn>
                <a:cxn ang="0">
                  <a:pos x="1210" y="60"/>
                </a:cxn>
                <a:cxn ang="0">
                  <a:pos x="1301" y="106"/>
                </a:cxn>
                <a:cxn ang="0">
                  <a:pos x="1383" y="168"/>
                </a:cxn>
                <a:cxn ang="0">
                  <a:pos x="1404" y="186"/>
                </a:cxn>
                <a:cxn ang="0">
                  <a:pos x="1426" y="216"/>
                </a:cxn>
                <a:cxn ang="0">
                  <a:pos x="1408" y="230"/>
                </a:cxn>
                <a:cxn ang="0">
                  <a:pos x="1357" y="228"/>
                </a:cxn>
                <a:cxn ang="0">
                  <a:pos x="1267" y="207"/>
                </a:cxn>
                <a:cxn ang="0">
                  <a:pos x="1206" y="188"/>
                </a:cxn>
                <a:cxn ang="0">
                  <a:pos x="1048" y="152"/>
                </a:cxn>
                <a:cxn ang="0">
                  <a:pos x="877" y="145"/>
                </a:cxn>
                <a:cxn ang="0">
                  <a:pos x="706" y="163"/>
                </a:cxn>
                <a:cxn ang="0">
                  <a:pos x="547" y="216"/>
                </a:cxn>
                <a:cxn ang="0">
                  <a:pos x="410" y="304"/>
                </a:cxn>
                <a:cxn ang="0">
                  <a:pos x="352" y="352"/>
                </a:cxn>
                <a:cxn ang="0">
                  <a:pos x="275" y="442"/>
                </a:cxn>
                <a:cxn ang="0">
                  <a:pos x="225" y="522"/>
                </a:cxn>
                <a:cxn ang="0">
                  <a:pos x="193" y="601"/>
                </a:cxn>
                <a:cxn ang="0">
                  <a:pos x="168" y="683"/>
                </a:cxn>
                <a:cxn ang="0">
                  <a:pos x="155" y="729"/>
                </a:cxn>
                <a:cxn ang="0">
                  <a:pos x="117" y="808"/>
                </a:cxn>
                <a:cxn ang="0">
                  <a:pos x="75" y="855"/>
                </a:cxn>
                <a:cxn ang="0">
                  <a:pos x="37" y="868"/>
                </a:cxn>
                <a:cxn ang="0">
                  <a:pos x="9" y="851"/>
                </a:cxn>
                <a:cxn ang="0">
                  <a:pos x="0" y="805"/>
                </a:cxn>
              </a:cxnLst>
              <a:rect l="0" t="0" r="r" b="b"/>
              <a:pathLst>
                <a:path w="1427" h="869">
                  <a:moveTo>
                    <a:pt x="0" y="805"/>
                  </a:moveTo>
                  <a:lnTo>
                    <a:pt x="20" y="661"/>
                  </a:lnTo>
                  <a:lnTo>
                    <a:pt x="60" y="531"/>
                  </a:lnTo>
                  <a:lnTo>
                    <a:pt x="117" y="416"/>
                  </a:lnTo>
                  <a:lnTo>
                    <a:pt x="191" y="308"/>
                  </a:lnTo>
                  <a:lnTo>
                    <a:pt x="279" y="218"/>
                  </a:lnTo>
                  <a:lnTo>
                    <a:pt x="380" y="142"/>
                  </a:lnTo>
                  <a:lnTo>
                    <a:pt x="494" y="81"/>
                  </a:lnTo>
                  <a:lnTo>
                    <a:pt x="614" y="37"/>
                  </a:lnTo>
                  <a:lnTo>
                    <a:pt x="745" y="7"/>
                  </a:lnTo>
                  <a:lnTo>
                    <a:pt x="879" y="0"/>
                  </a:lnTo>
                  <a:lnTo>
                    <a:pt x="879" y="0"/>
                  </a:lnTo>
                  <a:lnTo>
                    <a:pt x="943" y="1"/>
                  </a:lnTo>
                  <a:lnTo>
                    <a:pt x="1002" y="5"/>
                  </a:lnTo>
                  <a:lnTo>
                    <a:pt x="1058" y="14"/>
                  </a:lnTo>
                  <a:lnTo>
                    <a:pt x="1111" y="26"/>
                  </a:lnTo>
                  <a:lnTo>
                    <a:pt x="1162" y="41"/>
                  </a:lnTo>
                  <a:lnTo>
                    <a:pt x="1210" y="60"/>
                  </a:lnTo>
                  <a:lnTo>
                    <a:pt x="1256" y="83"/>
                  </a:lnTo>
                  <a:lnTo>
                    <a:pt x="1301" y="106"/>
                  </a:lnTo>
                  <a:lnTo>
                    <a:pt x="1343" y="136"/>
                  </a:lnTo>
                  <a:lnTo>
                    <a:pt x="1383" y="168"/>
                  </a:lnTo>
                  <a:lnTo>
                    <a:pt x="1383" y="168"/>
                  </a:lnTo>
                  <a:lnTo>
                    <a:pt x="1404" y="186"/>
                  </a:lnTo>
                  <a:lnTo>
                    <a:pt x="1419" y="203"/>
                  </a:lnTo>
                  <a:lnTo>
                    <a:pt x="1426" y="216"/>
                  </a:lnTo>
                  <a:lnTo>
                    <a:pt x="1423" y="226"/>
                  </a:lnTo>
                  <a:lnTo>
                    <a:pt x="1408" y="230"/>
                  </a:lnTo>
                  <a:lnTo>
                    <a:pt x="1387" y="232"/>
                  </a:lnTo>
                  <a:lnTo>
                    <a:pt x="1357" y="228"/>
                  </a:lnTo>
                  <a:lnTo>
                    <a:pt x="1318" y="220"/>
                  </a:lnTo>
                  <a:lnTo>
                    <a:pt x="1267" y="207"/>
                  </a:lnTo>
                  <a:lnTo>
                    <a:pt x="1206" y="188"/>
                  </a:lnTo>
                  <a:lnTo>
                    <a:pt x="1206" y="188"/>
                  </a:lnTo>
                  <a:lnTo>
                    <a:pt x="1130" y="168"/>
                  </a:lnTo>
                  <a:lnTo>
                    <a:pt x="1048" y="152"/>
                  </a:lnTo>
                  <a:lnTo>
                    <a:pt x="964" y="145"/>
                  </a:lnTo>
                  <a:lnTo>
                    <a:pt x="877" y="145"/>
                  </a:lnTo>
                  <a:lnTo>
                    <a:pt x="791" y="148"/>
                  </a:lnTo>
                  <a:lnTo>
                    <a:pt x="706" y="163"/>
                  </a:lnTo>
                  <a:lnTo>
                    <a:pt x="625" y="186"/>
                  </a:lnTo>
                  <a:lnTo>
                    <a:pt x="547" y="216"/>
                  </a:lnTo>
                  <a:lnTo>
                    <a:pt x="473" y="256"/>
                  </a:lnTo>
                  <a:lnTo>
                    <a:pt x="410" y="304"/>
                  </a:lnTo>
                  <a:lnTo>
                    <a:pt x="410" y="304"/>
                  </a:lnTo>
                  <a:lnTo>
                    <a:pt x="352" y="352"/>
                  </a:lnTo>
                  <a:lnTo>
                    <a:pt x="311" y="398"/>
                  </a:lnTo>
                  <a:lnTo>
                    <a:pt x="275" y="442"/>
                  </a:lnTo>
                  <a:lnTo>
                    <a:pt x="246" y="483"/>
                  </a:lnTo>
                  <a:lnTo>
                    <a:pt x="225" y="522"/>
                  </a:lnTo>
                  <a:lnTo>
                    <a:pt x="207" y="561"/>
                  </a:lnTo>
                  <a:lnTo>
                    <a:pt x="193" y="601"/>
                  </a:lnTo>
                  <a:lnTo>
                    <a:pt x="180" y="640"/>
                  </a:lnTo>
                  <a:lnTo>
                    <a:pt x="168" y="683"/>
                  </a:lnTo>
                  <a:lnTo>
                    <a:pt x="155" y="729"/>
                  </a:lnTo>
                  <a:lnTo>
                    <a:pt x="155" y="729"/>
                  </a:lnTo>
                  <a:lnTo>
                    <a:pt x="136" y="773"/>
                  </a:lnTo>
                  <a:lnTo>
                    <a:pt x="117" y="808"/>
                  </a:lnTo>
                  <a:lnTo>
                    <a:pt x="96" y="836"/>
                  </a:lnTo>
                  <a:lnTo>
                    <a:pt x="75" y="855"/>
                  </a:lnTo>
                  <a:lnTo>
                    <a:pt x="56" y="865"/>
                  </a:lnTo>
                  <a:lnTo>
                    <a:pt x="37" y="868"/>
                  </a:lnTo>
                  <a:lnTo>
                    <a:pt x="23" y="863"/>
                  </a:lnTo>
                  <a:lnTo>
                    <a:pt x="9" y="851"/>
                  </a:lnTo>
                  <a:lnTo>
                    <a:pt x="1" y="830"/>
                  </a:lnTo>
                  <a:lnTo>
                    <a:pt x="0" y="805"/>
                  </a:lnTo>
                  <a:lnTo>
                    <a:pt x="0" y="805"/>
                  </a:lnTo>
                </a:path>
              </a:pathLst>
            </a:custGeom>
            <a:solidFill>
              <a:srgbClr val="FFE035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9" name="Freeform 299"/>
            <p:cNvSpPr>
              <a:spLocks/>
            </p:cNvSpPr>
            <p:nvPr/>
          </p:nvSpPr>
          <p:spPr bwMode="auto">
            <a:xfrm>
              <a:off x="2040" y="1285"/>
              <a:ext cx="1403" cy="853"/>
            </a:xfrm>
            <a:custGeom>
              <a:avLst/>
              <a:gdLst/>
              <a:ahLst/>
              <a:cxnLst>
                <a:cxn ang="0">
                  <a:pos x="23" y="649"/>
                </a:cxn>
                <a:cxn ang="0">
                  <a:pos x="122" y="405"/>
                </a:cxn>
                <a:cxn ang="0">
                  <a:pos x="285" y="213"/>
                </a:cxn>
                <a:cxn ang="0">
                  <a:pos x="494" y="80"/>
                </a:cxn>
                <a:cxn ang="0">
                  <a:pos x="742" y="11"/>
                </a:cxn>
                <a:cxn ang="0">
                  <a:pos x="872" y="0"/>
                </a:cxn>
                <a:cxn ang="0">
                  <a:pos x="993" y="6"/>
                </a:cxn>
                <a:cxn ang="0">
                  <a:pos x="1100" y="27"/>
                </a:cxn>
                <a:cxn ang="0">
                  <a:pos x="1198" y="59"/>
                </a:cxn>
                <a:cxn ang="0">
                  <a:pos x="1284" y="103"/>
                </a:cxn>
                <a:cxn ang="0">
                  <a:pos x="1362" y="158"/>
                </a:cxn>
                <a:cxn ang="0">
                  <a:pos x="1383" y="177"/>
                </a:cxn>
                <a:cxn ang="0">
                  <a:pos x="1402" y="204"/>
                </a:cxn>
                <a:cxn ang="0">
                  <a:pos x="1387" y="217"/>
                </a:cxn>
                <a:cxn ang="0">
                  <a:pos x="1339" y="215"/>
                </a:cxn>
                <a:cxn ang="0">
                  <a:pos x="1250" y="194"/>
                </a:cxn>
                <a:cxn ang="0">
                  <a:pos x="1194" y="177"/>
                </a:cxn>
                <a:cxn ang="0">
                  <a:pos x="1037" y="142"/>
                </a:cxn>
                <a:cxn ang="0">
                  <a:pos x="869" y="135"/>
                </a:cxn>
                <a:cxn ang="0">
                  <a:pos x="697" y="154"/>
                </a:cxn>
                <a:cxn ang="0">
                  <a:pos x="538" y="209"/>
                </a:cxn>
                <a:cxn ang="0">
                  <a:pos x="400" y="295"/>
                </a:cxn>
                <a:cxn ang="0">
                  <a:pos x="345" y="345"/>
                </a:cxn>
                <a:cxn ang="0">
                  <a:pos x="266" y="434"/>
                </a:cxn>
                <a:cxn ang="0">
                  <a:pos x="215" y="514"/>
                </a:cxn>
                <a:cxn ang="0">
                  <a:pos x="183" y="592"/>
                </a:cxn>
                <a:cxn ang="0">
                  <a:pos x="158" y="670"/>
                </a:cxn>
                <a:cxn ang="0">
                  <a:pos x="145" y="714"/>
                </a:cxn>
                <a:cxn ang="0">
                  <a:pos x="110" y="794"/>
                </a:cxn>
                <a:cxn ang="0">
                  <a:pos x="70" y="838"/>
                </a:cxn>
                <a:cxn ang="0">
                  <a:pos x="34" y="852"/>
                </a:cxn>
                <a:cxn ang="0">
                  <a:pos x="8" y="834"/>
                </a:cxn>
                <a:cxn ang="0">
                  <a:pos x="0" y="790"/>
                </a:cxn>
              </a:cxnLst>
              <a:rect l="0" t="0" r="r" b="b"/>
              <a:pathLst>
                <a:path w="1403" h="853">
                  <a:moveTo>
                    <a:pt x="0" y="790"/>
                  </a:moveTo>
                  <a:lnTo>
                    <a:pt x="23" y="649"/>
                  </a:lnTo>
                  <a:lnTo>
                    <a:pt x="63" y="520"/>
                  </a:lnTo>
                  <a:lnTo>
                    <a:pt x="122" y="405"/>
                  </a:lnTo>
                  <a:lnTo>
                    <a:pt x="195" y="301"/>
                  </a:lnTo>
                  <a:lnTo>
                    <a:pt x="285" y="213"/>
                  </a:lnTo>
                  <a:lnTo>
                    <a:pt x="384" y="139"/>
                  </a:lnTo>
                  <a:lnTo>
                    <a:pt x="494" y="80"/>
                  </a:lnTo>
                  <a:lnTo>
                    <a:pt x="614" y="36"/>
                  </a:lnTo>
                  <a:lnTo>
                    <a:pt x="742" y="11"/>
                  </a:lnTo>
                  <a:lnTo>
                    <a:pt x="872" y="0"/>
                  </a:lnTo>
                  <a:lnTo>
                    <a:pt x="872" y="0"/>
                  </a:lnTo>
                  <a:lnTo>
                    <a:pt x="934" y="2"/>
                  </a:lnTo>
                  <a:lnTo>
                    <a:pt x="993" y="6"/>
                  </a:lnTo>
                  <a:lnTo>
                    <a:pt x="1048" y="15"/>
                  </a:lnTo>
                  <a:lnTo>
                    <a:pt x="1100" y="27"/>
                  </a:lnTo>
                  <a:lnTo>
                    <a:pt x="1148" y="40"/>
                  </a:lnTo>
                  <a:lnTo>
                    <a:pt x="1198" y="59"/>
                  </a:lnTo>
                  <a:lnTo>
                    <a:pt x="1242" y="80"/>
                  </a:lnTo>
                  <a:lnTo>
                    <a:pt x="1284" y="103"/>
                  </a:lnTo>
                  <a:lnTo>
                    <a:pt x="1324" y="128"/>
                  </a:lnTo>
                  <a:lnTo>
                    <a:pt x="1362" y="158"/>
                  </a:lnTo>
                  <a:lnTo>
                    <a:pt x="1362" y="158"/>
                  </a:lnTo>
                  <a:lnTo>
                    <a:pt x="1383" y="177"/>
                  </a:lnTo>
                  <a:lnTo>
                    <a:pt x="1398" y="192"/>
                  </a:lnTo>
                  <a:lnTo>
                    <a:pt x="1402" y="204"/>
                  </a:lnTo>
                  <a:lnTo>
                    <a:pt x="1399" y="213"/>
                  </a:lnTo>
                  <a:lnTo>
                    <a:pt x="1387" y="217"/>
                  </a:lnTo>
                  <a:lnTo>
                    <a:pt x="1366" y="220"/>
                  </a:lnTo>
                  <a:lnTo>
                    <a:pt x="1339" y="215"/>
                  </a:lnTo>
                  <a:lnTo>
                    <a:pt x="1299" y="209"/>
                  </a:lnTo>
                  <a:lnTo>
                    <a:pt x="1250" y="194"/>
                  </a:lnTo>
                  <a:lnTo>
                    <a:pt x="1194" y="177"/>
                  </a:lnTo>
                  <a:lnTo>
                    <a:pt x="1194" y="177"/>
                  </a:lnTo>
                  <a:lnTo>
                    <a:pt x="1118" y="156"/>
                  </a:lnTo>
                  <a:lnTo>
                    <a:pt x="1037" y="142"/>
                  </a:lnTo>
                  <a:lnTo>
                    <a:pt x="955" y="135"/>
                  </a:lnTo>
                  <a:lnTo>
                    <a:pt x="869" y="135"/>
                  </a:lnTo>
                  <a:lnTo>
                    <a:pt x="782" y="142"/>
                  </a:lnTo>
                  <a:lnTo>
                    <a:pt x="697" y="154"/>
                  </a:lnTo>
                  <a:lnTo>
                    <a:pt x="616" y="177"/>
                  </a:lnTo>
                  <a:lnTo>
                    <a:pt x="538" y="209"/>
                  </a:lnTo>
                  <a:lnTo>
                    <a:pt x="466" y="246"/>
                  </a:lnTo>
                  <a:lnTo>
                    <a:pt x="400" y="295"/>
                  </a:lnTo>
                  <a:lnTo>
                    <a:pt x="400" y="295"/>
                  </a:lnTo>
                  <a:lnTo>
                    <a:pt x="345" y="345"/>
                  </a:lnTo>
                  <a:lnTo>
                    <a:pt x="301" y="390"/>
                  </a:lnTo>
                  <a:lnTo>
                    <a:pt x="266" y="434"/>
                  </a:lnTo>
                  <a:lnTo>
                    <a:pt x="236" y="474"/>
                  </a:lnTo>
                  <a:lnTo>
                    <a:pt x="215" y="514"/>
                  </a:lnTo>
                  <a:lnTo>
                    <a:pt x="198" y="552"/>
                  </a:lnTo>
                  <a:lnTo>
                    <a:pt x="183" y="592"/>
                  </a:lnTo>
                  <a:lnTo>
                    <a:pt x="170" y="630"/>
                  </a:lnTo>
                  <a:lnTo>
                    <a:pt x="158" y="670"/>
                  </a:lnTo>
                  <a:lnTo>
                    <a:pt x="145" y="714"/>
                  </a:lnTo>
                  <a:lnTo>
                    <a:pt x="145" y="714"/>
                  </a:lnTo>
                  <a:lnTo>
                    <a:pt x="128" y="758"/>
                  </a:lnTo>
                  <a:lnTo>
                    <a:pt x="110" y="794"/>
                  </a:lnTo>
                  <a:lnTo>
                    <a:pt x="91" y="820"/>
                  </a:lnTo>
                  <a:lnTo>
                    <a:pt x="70" y="838"/>
                  </a:lnTo>
                  <a:lnTo>
                    <a:pt x="50" y="849"/>
                  </a:lnTo>
                  <a:lnTo>
                    <a:pt x="34" y="852"/>
                  </a:lnTo>
                  <a:lnTo>
                    <a:pt x="19" y="845"/>
                  </a:lnTo>
                  <a:lnTo>
                    <a:pt x="8" y="834"/>
                  </a:lnTo>
                  <a:lnTo>
                    <a:pt x="2" y="815"/>
                  </a:lnTo>
                  <a:lnTo>
                    <a:pt x="0" y="790"/>
                  </a:lnTo>
                  <a:lnTo>
                    <a:pt x="0" y="790"/>
                  </a:lnTo>
                </a:path>
              </a:pathLst>
            </a:custGeom>
            <a:solidFill>
              <a:srgbClr val="FFE23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0" name="Freeform 300"/>
            <p:cNvSpPr>
              <a:spLocks/>
            </p:cNvSpPr>
            <p:nvPr/>
          </p:nvSpPr>
          <p:spPr bwMode="auto">
            <a:xfrm>
              <a:off x="2046" y="1286"/>
              <a:ext cx="1379" cy="831"/>
            </a:xfrm>
            <a:custGeom>
              <a:avLst/>
              <a:gdLst/>
              <a:ahLst/>
              <a:cxnLst>
                <a:cxn ang="0">
                  <a:pos x="25" y="631"/>
                </a:cxn>
                <a:cxn ang="0">
                  <a:pos x="126" y="391"/>
                </a:cxn>
                <a:cxn ang="0">
                  <a:pos x="287" y="204"/>
                </a:cxn>
                <a:cxn ang="0">
                  <a:pos x="494" y="75"/>
                </a:cxn>
                <a:cxn ang="0">
                  <a:pos x="735" y="8"/>
                </a:cxn>
                <a:cxn ang="0">
                  <a:pos x="864" y="0"/>
                </a:cxn>
                <a:cxn ang="0">
                  <a:pos x="982" y="6"/>
                </a:cxn>
                <a:cxn ang="0">
                  <a:pos x="1087" y="23"/>
                </a:cxn>
                <a:cxn ang="0">
                  <a:pos x="1180" y="55"/>
                </a:cxn>
                <a:cxn ang="0">
                  <a:pos x="1264" y="94"/>
                </a:cxn>
                <a:cxn ang="0">
                  <a:pos x="1340" y="147"/>
                </a:cxn>
                <a:cxn ang="0">
                  <a:pos x="1359" y="165"/>
                </a:cxn>
                <a:cxn ang="0">
                  <a:pos x="1376" y="190"/>
                </a:cxn>
                <a:cxn ang="0">
                  <a:pos x="1363" y="202"/>
                </a:cxn>
                <a:cxn ang="0">
                  <a:pos x="1315" y="200"/>
                </a:cxn>
                <a:cxn ang="0">
                  <a:pos x="1233" y="179"/>
                </a:cxn>
                <a:cxn ang="0">
                  <a:pos x="1180" y="162"/>
                </a:cxn>
                <a:cxn ang="0">
                  <a:pos x="1026" y="128"/>
                </a:cxn>
                <a:cxn ang="0">
                  <a:pos x="857" y="122"/>
                </a:cxn>
                <a:cxn ang="0">
                  <a:pos x="687" y="143"/>
                </a:cxn>
                <a:cxn ang="0">
                  <a:pos x="529" y="195"/>
                </a:cxn>
                <a:cxn ang="0">
                  <a:pos x="391" y="282"/>
                </a:cxn>
                <a:cxn ang="0">
                  <a:pos x="337" y="333"/>
                </a:cxn>
                <a:cxn ang="0">
                  <a:pos x="255" y="421"/>
                </a:cxn>
                <a:cxn ang="0">
                  <a:pos x="204" y="501"/>
                </a:cxn>
                <a:cxn ang="0">
                  <a:pos x="172" y="575"/>
                </a:cxn>
                <a:cxn ang="0">
                  <a:pos x="149" y="653"/>
                </a:cxn>
                <a:cxn ang="0">
                  <a:pos x="137" y="695"/>
                </a:cxn>
                <a:cxn ang="0">
                  <a:pos x="101" y="773"/>
                </a:cxn>
                <a:cxn ang="0">
                  <a:pos x="63" y="817"/>
                </a:cxn>
                <a:cxn ang="0">
                  <a:pos x="29" y="830"/>
                </a:cxn>
                <a:cxn ang="0">
                  <a:pos x="6" y="813"/>
                </a:cxn>
                <a:cxn ang="0">
                  <a:pos x="0" y="771"/>
                </a:cxn>
              </a:cxnLst>
              <a:rect l="0" t="0" r="r" b="b"/>
              <a:pathLst>
                <a:path w="1377" h="831">
                  <a:moveTo>
                    <a:pt x="0" y="771"/>
                  </a:moveTo>
                  <a:lnTo>
                    <a:pt x="25" y="631"/>
                  </a:lnTo>
                  <a:lnTo>
                    <a:pt x="67" y="506"/>
                  </a:lnTo>
                  <a:lnTo>
                    <a:pt x="126" y="391"/>
                  </a:lnTo>
                  <a:lnTo>
                    <a:pt x="200" y="290"/>
                  </a:lnTo>
                  <a:lnTo>
                    <a:pt x="287" y="204"/>
                  </a:lnTo>
                  <a:lnTo>
                    <a:pt x="386" y="133"/>
                  </a:lnTo>
                  <a:lnTo>
                    <a:pt x="494" y="75"/>
                  </a:lnTo>
                  <a:lnTo>
                    <a:pt x="611" y="34"/>
                  </a:lnTo>
                  <a:lnTo>
                    <a:pt x="735" y="8"/>
                  </a:lnTo>
                  <a:lnTo>
                    <a:pt x="864" y="0"/>
                  </a:lnTo>
                  <a:lnTo>
                    <a:pt x="864" y="0"/>
                  </a:lnTo>
                  <a:lnTo>
                    <a:pt x="925" y="2"/>
                  </a:lnTo>
                  <a:lnTo>
                    <a:pt x="982" y="6"/>
                  </a:lnTo>
                  <a:lnTo>
                    <a:pt x="1037" y="13"/>
                  </a:lnTo>
                  <a:lnTo>
                    <a:pt x="1087" y="23"/>
                  </a:lnTo>
                  <a:lnTo>
                    <a:pt x="1136" y="36"/>
                  </a:lnTo>
                  <a:lnTo>
                    <a:pt x="1180" y="55"/>
                  </a:lnTo>
                  <a:lnTo>
                    <a:pt x="1224" y="71"/>
                  </a:lnTo>
                  <a:lnTo>
                    <a:pt x="1264" y="94"/>
                  </a:lnTo>
                  <a:lnTo>
                    <a:pt x="1304" y="117"/>
                  </a:lnTo>
                  <a:lnTo>
                    <a:pt x="1340" y="147"/>
                  </a:lnTo>
                  <a:lnTo>
                    <a:pt x="1340" y="147"/>
                  </a:lnTo>
                  <a:lnTo>
                    <a:pt x="1359" y="165"/>
                  </a:lnTo>
                  <a:lnTo>
                    <a:pt x="1371" y="179"/>
                  </a:lnTo>
                  <a:lnTo>
                    <a:pt x="1376" y="190"/>
                  </a:lnTo>
                  <a:lnTo>
                    <a:pt x="1373" y="198"/>
                  </a:lnTo>
                  <a:lnTo>
                    <a:pt x="1363" y="202"/>
                  </a:lnTo>
                  <a:lnTo>
                    <a:pt x="1341" y="202"/>
                  </a:lnTo>
                  <a:lnTo>
                    <a:pt x="1315" y="200"/>
                  </a:lnTo>
                  <a:lnTo>
                    <a:pt x="1279" y="191"/>
                  </a:lnTo>
                  <a:lnTo>
                    <a:pt x="1233" y="179"/>
                  </a:lnTo>
                  <a:lnTo>
                    <a:pt x="1180" y="162"/>
                  </a:lnTo>
                  <a:lnTo>
                    <a:pt x="1180" y="162"/>
                  </a:lnTo>
                  <a:lnTo>
                    <a:pt x="1104" y="143"/>
                  </a:lnTo>
                  <a:lnTo>
                    <a:pt x="1026" y="128"/>
                  </a:lnTo>
                  <a:lnTo>
                    <a:pt x="941" y="122"/>
                  </a:lnTo>
                  <a:lnTo>
                    <a:pt x="857" y="122"/>
                  </a:lnTo>
                  <a:lnTo>
                    <a:pt x="773" y="128"/>
                  </a:lnTo>
                  <a:lnTo>
                    <a:pt x="687" y="143"/>
                  </a:lnTo>
                  <a:lnTo>
                    <a:pt x="607" y="165"/>
                  </a:lnTo>
                  <a:lnTo>
                    <a:pt x="529" y="195"/>
                  </a:lnTo>
                  <a:lnTo>
                    <a:pt x="457" y="234"/>
                  </a:lnTo>
                  <a:lnTo>
                    <a:pt x="391" y="282"/>
                  </a:lnTo>
                  <a:lnTo>
                    <a:pt x="391" y="282"/>
                  </a:lnTo>
                  <a:lnTo>
                    <a:pt x="337" y="333"/>
                  </a:lnTo>
                  <a:lnTo>
                    <a:pt x="290" y="379"/>
                  </a:lnTo>
                  <a:lnTo>
                    <a:pt x="255" y="421"/>
                  </a:lnTo>
                  <a:lnTo>
                    <a:pt x="225" y="461"/>
                  </a:lnTo>
                  <a:lnTo>
                    <a:pt x="204" y="501"/>
                  </a:lnTo>
                  <a:lnTo>
                    <a:pt x="188" y="539"/>
                  </a:lnTo>
                  <a:lnTo>
                    <a:pt x="172" y="575"/>
                  </a:lnTo>
                  <a:lnTo>
                    <a:pt x="160" y="613"/>
                  </a:lnTo>
                  <a:lnTo>
                    <a:pt x="149" y="653"/>
                  </a:lnTo>
                  <a:lnTo>
                    <a:pt x="137" y="695"/>
                  </a:lnTo>
                  <a:lnTo>
                    <a:pt x="137" y="695"/>
                  </a:lnTo>
                  <a:lnTo>
                    <a:pt x="119" y="737"/>
                  </a:lnTo>
                  <a:lnTo>
                    <a:pt x="101" y="773"/>
                  </a:lnTo>
                  <a:lnTo>
                    <a:pt x="82" y="799"/>
                  </a:lnTo>
                  <a:lnTo>
                    <a:pt x="63" y="817"/>
                  </a:lnTo>
                  <a:lnTo>
                    <a:pt x="46" y="827"/>
                  </a:lnTo>
                  <a:lnTo>
                    <a:pt x="29" y="830"/>
                  </a:lnTo>
                  <a:lnTo>
                    <a:pt x="16" y="824"/>
                  </a:lnTo>
                  <a:lnTo>
                    <a:pt x="6" y="813"/>
                  </a:lnTo>
                  <a:lnTo>
                    <a:pt x="0" y="794"/>
                  </a:lnTo>
                  <a:lnTo>
                    <a:pt x="0" y="771"/>
                  </a:lnTo>
                  <a:lnTo>
                    <a:pt x="0" y="771"/>
                  </a:lnTo>
                </a:path>
              </a:pathLst>
            </a:custGeom>
            <a:solidFill>
              <a:srgbClr val="FFE448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1" name="Freeform 301"/>
            <p:cNvSpPr>
              <a:spLocks/>
            </p:cNvSpPr>
            <p:nvPr/>
          </p:nvSpPr>
          <p:spPr bwMode="auto">
            <a:xfrm>
              <a:off x="2050" y="1291"/>
              <a:ext cx="1356" cy="811"/>
            </a:xfrm>
            <a:custGeom>
              <a:avLst/>
              <a:gdLst/>
              <a:ahLst/>
              <a:cxnLst>
                <a:cxn ang="0">
                  <a:pos x="27" y="617"/>
                </a:cxn>
                <a:cxn ang="0">
                  <a:pos x="133" y="381"/>
                </a:cxn>
                <a:cxn ang="0">
                  <a:pos x="292" y="198"/>
                </a:cxn>
                <a:cxn ang="0">
                  <a:pos x="497" y="73"/>
                </a:cxn>
                <a:cxn ang="0">
                  <a:pos x="733" y="8"/>
                </a:cxn>
                <a:cxn ang="0">
                  <a:pos x="860" y="0"/>
                </a:cxn>
                <a:cxn ang="0">
                  <a:pos x="973" y="6"/>
                </a:cxn>
                <a:cxn ang="0">
                  <a:pos x="1076" y="23"/>
                </a:cxn>
                <a:cxn ang="0">
                  <a:pos x="1166" y="50"/>
                </a:cxn>
                <a:cxn ang="0">
                  <a:pos x="1247" y="89"/>
                </a:cxn>
                <a:cxn ang="0">
                  <a:pos x="1318" y="137"/>
                </a:cxn>
                <a:cxn ang="0">
                  <a:pos x="1337" y="151"/>
                </a:cxn>
                <a:cxn ang="0">
                  <a:pos x="1355" y="177"/>
                </a:cxn>
                <a:cxn ang="0">
                  <a:pos x="1339" y="188"/>
                </a:cxn>
                <a:cxn ang="0">
                  <a:pos x="1295" y="186"/>
                </a:cxn>
                <a:cxn ang="0">
                  <a:pos x="1217" y="166"/>
                </a:cxn>
                <a:cxn ang="0">
                  <a:pos x="1166" y="149"/>
                </a:cxn>
                <a:cxn ang="0">
                  <a:pos x="1015" y="117"/>
                </a:cxn>
                <a:cxn ang="0">
                  <a:pos x="849" y="112"/>
                </a:cxn>
                <a:cxn ang="0">
                  <a:pos x="680" y="133"/>
                </a:cxn>
                <a:cxn ang="0">
                  <a:pos x="520" y="186"/>
                </a:cxn>
                <a:cxn ang="0">
                  <a:pos x="383" y="271"/>
                </a:cxn>
                <a:cxn ang="0">
                  <a:pos x="328" y="322"/>
                </a:cxn>
                <a:cxn ang="0">
                  <a:pos x="246" y="410"/>
                </a:cxn>
                <a:cxn ang="0">
                  <a:pos x="195" y="490"/>
                </a:cxn>
                <a:cxn ang="0">
                  <a:pos x="163" y="564"/>
                </a:cxn>
                <a:cxn ang="0">
                  <a:pos x="140" y="638"/>
                </a:cxn>
                <a:cxn ang="0">
                  <a:pos x="128" y="678"/>
                </a:cxn>
                <a:cxn ang="0">
                  <a:pos x="94" y="753"/>
                </a:cxn>
                <a:cxn ang="0">
                  <a:pos x="59" y="796"/>
                </a:cxn>
                <a:cxn ang="0">
                  <a:pos x="27" y="809"/>
                </a:cxn>
                <a:cxn ang="0">
                  <a:pos x="6" y="794"/>
                </a:cxn>
                <a:cxn ang="0">
                  <a:pos x="0" y="751"/>
                </a:cxn>
              </a:cxnLst>
              <a:rect l="0" t="0" r="r" b="b"/>
              <a:pathLst>
                <a:path w="1356" h="810">
                  <a:moveTo>
                    <a:pt x="0" y="751"/>
                  </a:moveTo>
                  <a:lnTo>
                    <a:pt x="27" y="617"/>
                  </a:lnTo>
                  <a:lnTo>
                    <a:pt x="71" y="493"/>
                  </a:lnTo>
                  <a:lnTo>
                    <a:pt x="133" y="381"/>
                  </a:lnTo>
                  <a:lnTo>
                    <a:pt x="206" y="282"/>
                  </a:lnTo>
                  <a:lnTo>
                    <a:pt x="292" y="198"/>
                  </a:lnTo>
                  <a:lnTo>
                    <a:pt x="389" y="128"/>
                  </a:lnTo>
                  <a:lnTo>
                    <a:pt x="497" y="73"/>
                  </a:lnTo>
                  <a:lnTo>
                    <a:pt x="610" y="34"/>
                  </a:lnTo>
                  <a:lnTo>
                    <a:pt x="733" y="8"/>
                  </a:lnTo>
                  <a:lnTo>
                    <a:pt x="860" y="0"/>
                  </a:lnTo>
                  <a:lnTo>
                    <a:pt x="860" y="0"/>
                  </a:lnTo>
                  <a:lnTo>
                    <a:pt x="918" y="2"/>
                  </a:lnTo>
                  <a:lnTo>
                    <a:pt x="973" y="6"/>
                  </a:lnTo>
                  <a:lnTo>
                    <a:pt x="1026" y="13"/>
                  </a:lnTo>
                  <a:lnTo>
                    <a:pt x="1076" y="23"/>
                  </a:lnTo>
                  <a:lnTo>
                    <a:pt x="1122" y="36"/>
                  </a:lnTo>
                  <a:lnTo>
                    <a:pt x="1166" y="50"/>
                  </a:lnTo>
                  <a:lnTo>
                    <a:pt x="1209" y="69"/>
                  </a:lnTo>
                  <a:lnTo>
                    <a:pt x="1247" y="89"/>
                  </a:lnTo>
                  <a:lnTo>
                    <a:pt x="1285" y="112"/>
                  </a:lnTo>
                  <a:lnTo>
                    <a:pt x="1318" y="137"/>
                  </a:lnTo>
                  <a:lnTo>
                    <a:pt x="1318" y="137"/>
                  </a:lnTo>
                  <a:lnTo>
                    <a:pt x="1337" y="151"/>
                  </a:lnTo>
                  <a:lnTo>
                    <a:pt x="1350" y="166"/>
                  </a:lnTo>
                  <a:lnTo>
                    <a:pt x="1355" y="177"/>
                  </a:lnTo>
                  <a:lnTo>
                    <a:pt x="1350" y="183"/>
                  </a:lnTo>
                  <a:lnTo>
                    <a:pt x="1339" y="188"/>
                  </a:lnTo>
                  <a:lnTo>
                    <a:pt x="1320" y="188"/>
                  </a:lnTo>
                  <a:lnTo>
                    <a:pt x="1295" y="186"/>
                  </a:lnTo>
                  <a:lnTo>
                    <a:pt x="1262" y="177"/>
                  </a:lnTo>
                  <a:lnTo>
                    <a:pt x="1217" y="166"/>
                  </a:lnTo>
                  <a:lnTo>
                    <a:pt x="1166" y="149"/>
                  </a:lnTo>
                  <a:lnTo>
                    <a:pt x="1166" y="149"/>
                  </a:lnTo>
                  <a:lnTo>
                    <a:pt x="1093" y="130"/>
                  </a:lnTo>
                  <a:lnTo>
                    <a:pt x="1015" y="117"/>
                  </a:lnTo>
                  <a:lnTo>
                    <a:pt x="933" y="112"/>
                  </a:lnTo>
                  <a:lnTo>
                    <a:pt x="849" y="112"/>
                  </a:lnTo>
                  <a:lnTo>
                    <a:pt x="764" y="117"/>
                  </a:lnTo>
                  <a:lnTo>
                    <a:pt x="680" y="133"/>
                  </a:lnTo>
                  <a:lnTo>
                    <a:pt x="598" y="156"/>
                  </a:lnTo>
                  <a:lnTo>
                    <a:pt x="520" y="186"/>
                  </a:lnTo>
                  <a:lnTo>
                    <a:pt x="448" y="223"/>
                  </a:lnTo>
                  <a:lnTo>
                    <a:pt x="383" y="271"/>
                  </a:lnTo>
                  <a:lnTo>
                    <a:pt x="383" y="271"/>
                  </a:lnTo>
                  <a:lnTo>
                    <a:pt x="328" y="322"/>
                  </a:lnTo>
                  <a:lnTo>
                    <a:pt x="284" y="368"/>
                  </a:lnTo>
                  <a:lnTo>
                    <a:pt x="246" y="410"/>
                  </a:lnTo>
                  <a:lnTo>
                    <a:pt x="218" y="451"/>
                  </a:lnTo>
                  <a:lnTo>
                    <a:pt x="195" y="490"/>
                  </a:lnTo>
                  <a:lnTo>
                    <a:pt x="179" y="527"/>
                  </a:lnTo>
                  <a:lnTo>
                    <a:pt x="163" y="564"/>
                  </a:lnTo>
                  <a:lnTo>
                    <a:pt x="151" y="600"/>
                  </a:lnTo>
                  <a:lnTo>
                    <a:pt x="140" y="638"/>
                  </a:lnTo>
                  <a:lnTo>
                    <a:pt x="128" y="678"/>
                  </a:lnTo>
                  <a:lnTo>
                    <a:pt x="128" y="678"/>
                  </a:lnTo>
                  <a:lnTo>
                    <a:pt x="111" y="720"/>
                  </a:lnTo>
                  <a:lnTo>
                    <a:pt x="94" y="753"/>
                  </a:lnTo>
                  <a:lnTo>
                    <a:pt x="75" y="779"/>
                  </a:lnTo>
                  <a:lnTo>
                    <a:pt x="59" y="796"/>
                  </a:lnTo>
                  <a:lnTo>
                    <a:pt x="41" y="806"/>
                  </a:lnTo>
                  <a:lnTo>
                    <a:pt x="27" y="809"/>
                  </a:lnTo>
                  <a:lnTo>
                    <a:pt x="14" y="804"/>
                  </a:lnTo>
                  <a:lnTo>
                    <a:pt x="6" y="794"/>
                  </a:lnTo>
                  <a:lnTo>
                    <a:pt x="2" y="777"/>
                  </a:lnTo>
                  <a:lnTo>
                    <a:pt x="0" y="751"/>
                  </a:lnTo>
                  <a:lnTo>
                    <a:pt x="0" y="751"/>
                  </a:lnTo>
                </a:path>
              </a:pathLst>
            </a:custGeom>
            <a:solidFill>
              <a:srgbClr val="FFE652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2" name="Freeform 302"/>
            <p:cNvSpPr>
              <a:spLocks/>
            </p:cNvSpPr>
            <p:nvPr/>
          </p:nvSpPr>
          <p:spPr bwMode="auto">
            <a:xfrm>
              <a:off x="2046" y="1289"/>
              <a:ext cx="1331" cy="792"/>
            </a:xfrm>
            <a:custGeom>
              <a:avLst/>
              <a:gdLst/>
              <a:ahLst/>
              <a:cxnLst>
                <a:cxn ang="0">
                  <a:pos x="28" y="600"/>
                </a:cxn>
                <a:cxn ang="0">
                  <a:pos x="134" y="368"/>
                </a:cxn>
                <a:cxn ang="0">
                  <a:pos x="294" y="191"/>
                </a:cxn>
                <a:cxn ang="0">
                  <a:pos x="497" y="71"/>
                </a:cxn>
                <a:cxn ang="0">
                  <a:pos x="729" y="8"/>
                </a:cxn>
                <a:cxn ang="0">
                  <a:pos x="851" y="0"/>
                </a:cxn>
                <a:cxn ang="0">
                  <a:pos x="962" y="6"/>
                </a:cxn>
                <a:cxn ang="0">
                  <a:pos x="1063" y="20"/>
                </a:cxn>
                <a:cxn ang="0">
                  <a:pos x="1152" y="48"/>
                </a:cxn>
                <a:cxn ang="0">
                  <a:pos x="1228" y="82"/>
                </a:cxn>
                <a:cxn ang="0">
                  <a:pos x="1298" y="126"/>
                </a:cxn>
                <a:cxn ang="0">
                  <a:pos x="1314" y="140"/>
                </a:cxn>
                <a:cxn ang="0">
                  <a:pos x="1330" y="163"/>
                </a:cxn>
                <a:cxn ang="0">
                  <a:pos x="1316" y="172"/>
                </a:cxn>
                <a:cxn ang="0">
                  <a:pos x="1272" y="170"/>
                </a:cxn>
                <a:cxn ang="0">
                  <a:pos x="1201" y="151"/>
                </a:cxn>
                <a:cxn ang="0">
                  <a:pos x="1152" y="137"/>
                </a:cxn>
                <a:cxn ang="0">
                  <a:pos x="1003" y="105"/>
                </a:cxn>
                <a:cxn ang="0">
                  <a:pos x="838" y="101"/>
                </a:cxn>
                <a:cxn ang="0">
                  <a:pos x="669" y="122"/>
                </a:cxn>
                <a:cxn ang="0">
                  <a:pos x="511" y="174"/>
                </a:cxn>
                <a:cxn ang="0">
                  <a:pos x="375" y="260"/>
                </a:cxn>
                <a:cxn ang="0">
                  <a:pos x="317" y="311"/>
                </a:cxn>
                <a:cxn ang="0">
                  <a:pos x="237" y="400"/>
                </a:cxn>
                <a:cxn ang="0">
                  <a:pos x="184" y="478"/>
                </a:cxn>
                <a:cxn ang="0">
                  <a:pos x="152" y="552"/>
                </a:cxn>
                <a:cxn ang="0">
                  <a:pos x="129" y="623"/>
                </a:cxn>
                <a:cxn ang="0">
                  <a:pos x="117" y="661"/>
                </a:cxn>
                <a:cxn ang="0">
                  <a:pos x="85" y="734"/>
                </a:cxn>
                <a:cxn ang="0">
                  <a:pos x="52" y="776"/>
                </a:cxn>
                <a:cxn ang="0">
                  <a:pos x="23" y="790"/>
                </a:cxn>
                <a:cxn ang="0">
                  <a:pos x="3" y="774"/>
                </a:cxn>
                <a:cxn ang="0">
                  <a:pos x="0" y="737"/>
                </a:cxn>
              </a:cxnLst>
              <a:rect l="0" t="0" r="r" b="b"/>
              <a:pathLst>
                <a:path w="1331" h="791">
                  <a:moveTo>
                    <a:pt x="0" y="737"/>
                  </a:moveTo>
                  <a:lnTo>
                    <a:pt x="28" y="600"/>
                  </a:lnTo>
                  <a:lnTo>
                    <a:pt x="73" y="480"/>
                  </a:lnTo>
                  <a:lnTo>
                    <a:pt x="134" y="368"/>
                  </a:lnTo>
                  <a:lnTo>
                    <a:pt x="210" y="273"/>
                  </a:lnTo>
                  <a:lnTo>
                    <a:pt x="294" y="191"/>
                  </a:lnTo>
                  <a:lnTo>
                    <a:pt x="391" y="124"/>
                  </a:lnTo>
                  <a:lnTo>
                    <a:pt x="497" y="71"/>
                  </a:lnTo>
                  <a:lnTo>
                    <a:pt x="608" y="31"/>
                  </a:lnTo>
                  <a:lnTo>
                    <a:pt x="729" y="8"/>
                  </a:lnTo>
                  <a:lnTo>
                    <a:pt x="851" y="0"/>
                  </a:lnTo>
                  <a:lnTo>
                    <a:pt x="851" y="0"/>
                  </a:lnTo>
                  <a:lnTo>
                    <a:pt x="907" y="2"/>
                  </a:lnTo>
                  <a:lnTo>
                    <a:pt x="962" y="6"/>
                  </a:lnTo>
                  <a:lnTo>
                    <a:pt x="1015" y="13"/>
                  </a:lnTo>
                  <a:lnTo>
                    <a:pt x="1063" y="20"/>
                  </a:lnTo>
                  <a:lnTo>
                    <a:pt x="1109" y="34"/>
                  </a:lnTo>
                  <a:lnTo>
                    <a:pt x="1152" y="48"/>
                  </a:lnTo>
                  <a:lnTo>
                    <a:pt x="1192" y="63"/>
                  </a:lnTo>
                  <a:lnTo>
                    <a:pt x="1228" y="82"/>
                  </a:lnTo>
                  <a:lnTo>
                    <a:pt x="1263" y="103"/>
                  </a:lnTo>
                  <a:lnTo>
                    <a:pt x="1298" y="126"/>
                  </a:lnTo>
                  <a:lnTo>
                    <a:pt x="1298" y="126"/>
                  </a:lnTo>
                  <a:lnTo>
                    <a:pt x="1314" y="140"/>
                  </a:lnTo>
                  <a:lnTo>
                    <a:pt x="1325" y="154"/>
                  </a:lnTo>
                  <a:lnTo>
                    <a:pt x="1330" y="163"/>
                  </a:lnTo>
                  <a:lnTo>
                    <a:pt x="1327" y="170"/>
                  </a:lnTo>
                  <a:lnTo>
                    <a:pt x="1316" y="172"/>
                  </a:lnTo>
                  <a:lnTo>
                    <a:pt x="1298" y="174"/>
                  </a:lnTo>
                  <a:lnTo>
                    <a:pt x="1272" y="170"/>
                  </a:lnTo>
                  <a:lnTo>
                    <a:pt x="1240" y="162"/>
                  </a:lnTo>
                  <a:lnTo>
                    <a:pt x="1201" y="151"/>
                  </a:lnTo>
                  <a:lnTo>
                    <a:pt x="1152" y="137"/>
                  </a:lnTo>
                  <a:lnTo>
                    <a:pt x="1152" y="137"/>
                  </a:lnTo>
                  <a:lnTo>
                    <a:pt x="1080" y="117"/>
                  </a:lnTo>
                  <a:lnTo>
                    <a:pt x="1003" y="105"/>
                  </a:lnTo>
                  <a:lnTo>
                    <a:pt x="920" y="101"/>
                  </a:lnTo>
                  <a:lnTo>
                    <a:pt x="838" y="101"/>
                  </a:lnTo>
                  <a:lnTo>
                    <a:pt x="754" y="107"/>
                  </a:lnTo>
                  <a:lnTo>
                    <a:pt x="669" y="122"/>
                  </a:lnTo>
                  <a:lnTo>
                    <a:pt x="587" y="145"/>
                  </a:lnTo>
                  <a:lnTo>
                    <a:pt x="511" y="174"/>
                  </a:lnTo>
                  <a:lnTo>
                    <a:pt x="437" y="212"/>
                  </a:lnTo>
                  <a:lnTo>
                    <a:pt x="375" y="260"/>
                  </a:lnTo>
                  <a:lnTo>
                    <a:pt x="375" y="260"/>
                  </a:lnTo>
                  <a:lnTo>
                    <a:pt x="317" y="311"/>
                  </a:lnTo>
                  <a:lnTo>
                    <a:pt x="273" y="357"/>
                  </a:lnTo>
                  <a:lnTo>
                    <a:pt x="237" y="400"/>
                  </a:lnTo>
                  <a:lnTo>
                    <a:pt x="207" y="440"/>
                  </a:lnTo>
                  <a:lnTo>
                    <a:pt x="184" y="478"/>
                  </a:lnTo>
                  <a:lnTo>
                    <a:pt x="168" y="516"/>
                  </a:lnTo>
                  <a:lnTo>
                    <a:pt x="152" y="552"/>
                  </a:lnTo>
                  <a:lnTo>
                    <a:pt x="140" y="587"/>
                  </a:lnTo>
                  <a:lnTo>
                    <a:pt x="129" y="623"/>
                  </a:lnTo>
                  <a:lnTo>
                    <a:pt x="117" y="661"/>
                  </a:lnTo>
                  <a:lnTo>
                    <a:pt x="117" y="661"/>
                  </a:lnTo>
                  <a:lnTo>
                    <a:pt x="102" y="703"/>
                  </a:lnTo>
                  <a:lnTo>
                    <a:pt x="85" y="734"/>
                  </a:lnTo>
                  <a:lnTo>
                    <a:pt x="69" y="760"/>
                  </a:lnTo>
                  <a:lnTo>
                    <a:pt x="52" y="776"/>
                  </a:lnTo>
                  <a:lnTo>
                    <a:pt x="37" y="787"/>
                  </a:lnTo>
                  <a:lnTo>
                    <a:pt x="23" y="790"/>
                  </a:lnTo>
                  <a:lnTo>
                    <a:pt x="12" y="785"/>
                  </a:lnTo>
                  <a:lnTo>
                    <a:pt x="3" y="774"/>
                  </a:lnTo>
                  <a:lnTo>
                    <a:pt x="0" y="758"/>
                  </a:lnTo>
                  <a:lnTo>
                    <a:pt x="0" y="737"/>
                  </a:lnTo>
                  <a:lnTo>
                    <a:pt x="0" y="737"/>
                  </a:lnTo>
                </a:path>
              </a:pathLst>
            </a:custGeom>
            <a:solidFill>
              <a:srgbClr val="FFE85C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3" name="Freeform 303"/>
            <p:cNvSpPr>
              <a:spLocks/>
            </p:cNvSpPr>
            <p:nvPr/>
          </p:nvSpPr>
          <p:spPr bwMode="auto">
            <a:xfrm>
              <a:off x="2046" y="1296"/>
              <a:ext cx="1307" cy="768"/>
            </a:xfrm>
            <a:custGeom>
              <a:avLst/>
              <a:gdLst/>
              <a:ahLst/>
              <a:cxnLst>
                <a:cxn ang="0">
                  <a:pos x="29" y="583"/>
                </a:cxn>
                <a:cxn ang="0">
                  <a:pos x="139" y="355"/>
                </a:cxn>
                <a:cxn ang="0">
                  <a:pos x="299" y="182"/>
                </a:cxn>
                <a:cxn ang="0">
                  <a:pos x="498" y="67"/>
                </a:cxn>
                <a:cxn ang="0">
                  <a:pos x="724" y="6"/>
                </a:cxn>
                <a:cxn ang="0">
                  <a:pos x="843" y="0"/>
                </a:cxn>
                <a:cxn ang="0">
                  <a:pos x="952" y="4"/>
                </a:cxn>
                <a:cxn ang="0">
                  <a:pos x="1051" y="18"/>
                </a:cxn>
                <a:cxn ang="0">
                  <a:pos x="1138" y="41"/>
                </a:cxn>
                <a:cxn ang="0">
                  <a:pos x="1212" y="75"/>
                </a:cxn>
                <a:cxn ang="0">
                  <a:pos x="1276" y="113"/>
                </a:cxn>
                <a:cxn ang="0">
                  <a:pos x="1292" y="128"/>
                </a:cxn>
                <a:cxn ang="0">
                  <a:pos x="1305" y="149"/>
                </a:cxn>
                <a:cxn ang="0">
                  <a:pos x="1292" y="158"/>
                </a:cxn>
                <a:cxn ang="0">
                  <a:pos x="1252" y="154"/>
                </a:cxn>
                <a:cxn ang="0">
                  <a:pos x="1185" y="136"/>
                </a:cxn>
                <a:cxn ang="0">
                  <a:pos x="1138" y="122"/>
                </a:cxn>
                <a:cxn ang="0">
                  <a:pos x="993" y="92"/>
                </a:cxn>
                <a:cxn ang="0">
                  <a:pos x="828" y="88"/>
                </a:cxn>
                <a:cxn ang="0">
                  <a:pos x="660" y="108"/>
                </a:cxn>
                <a:cxn ang="0">
                  <a:pos x="501" y="161"/>
                </a:cxn>
                <a:cxn ang="0">
                  <a:pos x="365" y="248"/>
                </a:cxn>
                <a:cxn ang="0">
                  <a:pos x="310" y="299"/>
                </a:cxn>
                <a:cxn ang="0">
                  <a:pos x="227" y="387"/>
                </a:cxn>
                <a:cxn ang="0">
                  <a:pos x="174" y="465"/>
                </a:cxn>
                <a:cxn ang="0">
                  <a:pos x="144" y="536"/>
                </a:cxn>
                <a:cxn ang="0">
                  <a:pos x="121" y="606"/>
                </a:cxn>
                <a:cxn ang="0">
                  <a:pos x="107" y="642"/>
                </a:cxn>
                <a:cxn ang="0">
                  <a:pos x="75" y="716"/>
                </a:cxn>
                <a:cxn ang="0">
                  <a:pos x="47" y="755"/>
                </a:cxn>
                <a:cxn ang="0">
                  <a:pos x="19" y="769"/>
                </a:cxn>
                <a:cxn ang="0">
                  <a:pos x="2" y="753"/>
                </a:cxn>
                <a:cxn ang="0">
                  <a:pos x="0" y="716"/>
                </a:cxn>
              </a:cxnLst>
              <a:rect l="0" t="0" r="r" b="b"/>
              <a:pathLst>
                <a:path w="1306" h="770">
                  <a:moveTo>
                    <a:pt x="0" y="716"/>
                  </a:moveTo>
                  <a:lnTo>
                    <a:pt x="29" y="583"/>
                  </a:lnTo>
                  <a:lnTo>
                    <a:pt x="78" y="463"/>
                  </a:lnTo>
                  <a:lnTo>
                    <a:pt x="139" y="355"/>
                  </a:lnTo>
                  <a:lnTo>
                    <a:pt x="213" y="262"/>
                  </a:lnTo>
                  <a:lnTo>
                    <a:pt x="299" y="182"/>
                  </a:lnTo>
                  <a:lnTo>
                    <a:pt x="395" y="117"/>
                  </a:lnTo>
                  <a:lnTo>
                    <a:pt x="498" y="67"/>
                  </a:lnTo>
                  <a:lnTo>
                    <a:pt x="609" y="29"/>
                  </a:lnTo>
                  <a:lnTo>
                    <a:pt x="724" y="6"/>
                  </a:lnTo>
                  <a:lnTo>
                    <a:pt x="843" y="0"/>
                  </a:lnTo>
                  <a:lnTo>
                    <a:pt x="843" y="0"/>
                  </a:lnTo>
                  <a:lnTo>
                    <a:pt x="900" y="0"/>
                  </a:lnTo>
                  <a:lnTo>
                    <a:pt x="952" y="4"/>
                  </a:lnTo>
                  <a:lnTo>
                    <a:pt x="1003" y="11"/>
                  </a:lnTo>
                  <a:lnTo>
                    <a:pt x="1051" y="18"/>
                  </a:lnTo>
                  <a:lnTo>
                    <a:pt x="1097" y="29"/>
                  </a:lnTo>
                  <a:lnTo>
                    <a:pt x="1138" y="41"/>
                  </a:lnTo>
                  <a:lnTo>
                    <a:pt x="1176" y="57"/>
                  </a:lnTo>
                  <a:lnTo>
                    <a:pt x="1212" y="75"/>
                  </a:lnTo>
                  <a:lnTo>
                    <a:pt x="1244" y="92"/>
                  </a:lnTo>
                  <a:lnTo>
                    <a:pt x="1276" y="113"/>
                  </a:lnTo>
                  <a:lnTo>
                    <a:pt x="1276" y="113"/>
                  </a:lnTo>
                  <a:lnTo>
                    <a:pt x="1292" y="128"/>
                  </a:lnTo>
                  <a:lnTo>
                    <a:pt x="1302" y="140"/>
                  </a:lnTo>
                  <a:lnTo>
                    <a:pt x="1305" y="149"/>
                  </a:lnTo>
                  <a:lnTo>
                    <a:pt x="1302" y="154"/>
                  </a:lnTo>
                  <a:lnTo>
                    <a:pt x="1292" y="158"/>
                  </a:lnTo>
                  <a:lnTo>
                    <a:pt x="1276" y="158"/>
                  </a:lnTo>
                  <a:lnTo>
                    <a:pt x="1252" y="154"/>
                  </a:lnTo>
                  <a:lnTo>
                    <a:pt x="1223" y="147"/>
                  </a:lnTo>
                  <a:lnTo>
                    <a:pt x="1185" y="136"/>
                  </a:lnTo>
                  <a:lnTo>
                    <a:pt x="1138" y="122"/>
                  </a:lnTo>
                  <a:lnTo>
                    <a:pt x="1138" y="122"/>
                  </a:lnTo>
                  <a:lnTo>
                    <a:pt x="1069" y="105"/>
                  </a:lnTo>
                  <a:lnTo>
                    <a:pt x="993" y="92"/>
                  </a:lnTo>
                  <a:lnTo>
                    <a:pt x="911" y="85"/>
                  </a:lnTo>
                  <a:lnTo>
                    <a:pt x="828" y="88"/>
                  </a:lnTo>
                  <a:lnTo>
                    <a:pt x="744" y="94"/>
                  </a:lnTo>
                  <a:lnTo>
                    <a:pt x="660" y="108"/>
                  </a:lnTo>
                  <a:lnTo>
                    <a:pt x="579" y="130"/>
                  </a:lnTo>
                  <a:lnTo>
                    <a:pt x="501" y="161"/>
                  </a:lnTo>
                  <a:lnTo>
                    <a:pt x="430" y="200"/>
                  </a:lnTo>
                  <a:lnTo>
                    <a:pt x="365" y="248"/>
                  </a:lnTo>
                  <a:lnTo>
                    <a:pt x="365" y="248"/>
                  </a:lnTo>
                  <a:lnTo>
                    <a:pt x="310" y="299"/>
                  </a:lnTo>
                  <a:lnTo>
                    <a:pt x="266" y="345"/>
                  </a:lnTo>
                  <a:lnTo>
                    <a:pt x="227" y="387"/>
                  </a:lnTo>
                  <a:lnTo>
                    <a:pt x="198" y="426"/>
                  </a:lnTo>
                  <a:lnTo>
                    <a:pt x="174" y="465"/>
                  </a:lnTo>
                  <a:lnTo>
                    <a:pt x="158" y="500"/>
                  </a:lnTo>
                  <a:lnTo>
                    <a:pt x="144" y="536"/>
                  </a:lnTo>
                  <a:lnTo>
                    <a:pt x="130" y="570"/>
                  </a:lnTo>
                  <a:lnTo>
                    <a:pt x="121" y="606"/>
                  </a:lnTo>
                  <a:lnTo>
                    <a:pt x="107" y="642"/>
                  </a:lnTo>
                  <a:lnTo>
                    <a:pt x="107" y="642"/>
                  </a:lnTo>
                  <a:lnTo>
                    <a:pt x="93" y="682"/>
                  </a:lnTo>
                  <a:lnTo>
                    <a:pt x="75" y="716"/>
                  </a:lnTo>
                  <a:lnTo>
                    <a:pt x="61" y="739"/>
                  </a:lnTo>
                  <a:lnTo>
                    <a:pt x="47" y="755"/>
                  </a:lnTo>
                  <a:lnTo>
                    <a:pt x="31" y="766"/>
                  </a:lnTo>
                  <a:lnTo>
                    <a:pt x="19" y="769"/>
                  </a:lnTo>
                  <a:lnTo>
                    <a:pt x="8" y="764"/>
                  </a:lnTo>
                  <a:lnTo>
                    <a:pt x="2" y="753"/>
                  </a:lnTo>
                  <a:lnTo>
                    <a:pt x="0" y="739"/>
                  </a:lnTo>
                  <a:lnTo>
                    <a:pt x="0" y="716"/>
                  </a:lnTo>
                  <a:lnTo>
                    <a:pt x="0" y="716"/>
                  </a:lnTo>
                </a:path>
              </a:pathLst>
            </a:custGeom>
            <a:solidFill>
              <a:srgbClr val="FFEA65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4" name="Freeform 304"/>
            <p:cNvSpPr>
              <a:spLocks/>
            </p:cNvSpPr>
            <p:nvPr/>
          </p:nvSpPr>
          <p:spPr bwMode="auto">
            <a:xfrm>
              <a:off x="2065" y="1300"/>
              <a:ext cx="1283" cy="750"/>
            </a:xfrm>
            <a:custGeom>
              <a:avLst/>
              <a:gdLst/>
              <a:ahLst/>
              <a:cxnLst>
                <a:cxn ang="0">
                  <a:pos x="34" y="568"/>
                </a:cxn>
                <a:cxn ang="0">
                  <a:pos x="145" y="345"/>
                </a:cxn>
                <a:cxn ang="0">
                  <a:pos x="303" y="177"/>
                </a:cxn>
                <a:cxn ang="0">
                  <a:pos x="499" y="64"/>
                </a:cxn>
                <a:cxn ang="0">
                  <a:pos x="720" y="6"/>
                </a:cxn>
                <a:cxn ang="0">
                  <a:pos x="836" y="0"/>
                </a:cxn>
                <a:cxn ang="0">
                  <a:pos x="944" y="4"/>
                </a:cxn>
                <a:cxn ang="0">
                  <a:pos x="1038" y="16"/>
                </a:cxn>
                <a:cxn ang="0">
                  <a:pos x="1122" y="39"/>
                </a:cxn>
                <a:cxn ang="0">
                  <a:pos x="1195" y="69"/>
                </a:cxn>
                <a:cxn ang="0">
                  <a:pos x="1253" y="105"/>
                </a:cxn>
                <a:cxn ang="0">
                  <a:pos x="1270" y="117"/>
                </a:cxn>
                <a:cxn ang="0">
                  <a:pos x="1283" y="134"/>
                </a:cxn>
                <a:cxn ang="0">
                  <a:pos x="1270" y="142"/>
                </a:cxn>
                <a:cxn ang="0">
                  <a:pos x="1232" y="138"/>
                </a:cxn>
                <a:cxn ang="0">
                  <a:pos x="1167" y="124"/>
                </a:cxn>
                <a:cxn ang="0">
                  <a:pos x="1124" y="111"/>
                </a:cxn>
                <a:cxn ang="0">
                  <a:pos x="981" y="82"/>
                </a:cxn>
                <a:cxn ang="0">
                  <a:pos x="819" y="78"/>
                </a:cxn>
                <a:cxn ang="0">
                  <a:pos x="653" y="98"/>
                </a:cxn>
                <a:cxn ang="0">
                  <a:pos x="494" y="151"/>
                </a:cxn>
                <a:cxn ang="0">
                  <a:pos x="358" y="237"/>
                </a:cxn>
                <a:cxn ang="0">
                  <a:pos x="301" y="288"/>
                </a:cxn>
                <a:cxn ang="0">
                  <a:pos x="218" y="376"/>
                </a:cxn>
                <a:cxn ang="0">
                  <a:pos x="167" y="454"/>
                </a:cxn>
                <a:cxn ang="0">
                  <a:pos x="135" y="523"/>
                </a:cxn>
                <a:cxn ang="0">
                  <a:pos x="112" y="591"/>
                </a:cxn>
                <a:cxn ang="0">
                  <a:pos x="101" y="626"/>
                </a:cxn>
                <a:cxn ang="0">
                  <a:pos x="69" y="696"/>
                </a:cxn>
                <a:cxn ang="0">
                  <a:pos x="42" y="736"/>
                </a:cxn>
                <a:cxn ang="0">
                  <a:pos x="17" y="749"/>
                </a:cxn>
                <a:cxn ang="0">
                  <a:pos x="2" y="734"/>
                </a:cxn>
                <a:cxn ang="0">
                  <a:pos x="0" y="700"/>
                </a:cxn>
              </a:cxnLst>
              <a:rect l="0" t="0" r="r" b="b"/>
              <a:pathLst>
                <a:path w="1284" h="750">
                  <a:moveTo>
                    <a:pt x="0" y="700"/>
                  </a:moveTo>
                  <a:lnTo>
                    <a:pt x="34" y="568"/>
                  </a:lnTo>
                  <a:lnTo>
                    <a:pt x="82" y="449"/>
                  </a:lnTo>
                  <a:lnTo>
                    <a:pt x="145" y="345"/>
                  </a:lnTo>
                  <a:lnTo>
                    <a:pt x="218" y="254"/>
                  </a:lnTo>
                  <a:lnTo>
                    <a:pt x="303" y="177"/>
                  </a:lnTo>
                  <a:lnTo>
                    <a:pt x="397" y="113"/>
                  </a:lnTo>
                  <a:lnTo>
                    <a:pt x="499" y="64"/>
                  </a:lnTo>
                  <a:lnTo>
                    <a:pt x="609" y="29"/>
                  </a:lnTo>
                  <a:lnTo>
                    <a:pt x="720" y="6"/>
                  </a:lnTo>
                  <a:lnTo>
                    <a:pt x="836" y="0"/>
                  </a:lnTo>
                  <a:lnTo>
                    <a:pt x="836" y="0"/>
                  </a:lnTo>
                  <a:lnTo>
                    <a:pt x="891" y="0"/>
                  </a:lnTo>
                  <a:lnTo>
                    <a:pt x="944" y="4"/>
                  </a:lnTo>
                  <a:lnTo>
                    <a:pt x="992" y="9"/>
                  </a:lnTo>
                  <a:lnTo>
                    <a:pt x="1038" y="16"/>
                  </a:lnTo>
                  <a:lnTo>
                    <a:pt x="1082" y="27"/>
                  </a:lnTo>
                  <a:lnTo>
                    <a:pt x="1122" y="39"/>
                  </a:lnTo>
                  <a:lnTo>
                    <a:pt x="1160" y="52"/>
                  </a:lnTo>
                  <a:lnTo>
                    <a:pt x="1195" y="69"/>
                  </a:lnTo>
                  <a:lnTo>
                    <a:pt x="1225" y="85"/>
                  </a:lnTo>
                  <a:lnTo>
                    <a:pt x="1253" y="105"/>
                  </a:lnTo>
                  <a:lnTo>
                    <a:pt x="1253" y="105"/>
                  </a:lnTo>
                  <a:lnTo>
                    <a:pt x="1270" y="117"/>
                  </a:lnTo>
                  <a:lnTo>
                    <a:pt x="1278" y="128"/>
                  </a:lnTo>
                  <a:lnTo>
                    <a:pt x="1283" y="134"/>
                  </a:lnTo>
                  <a:lnTo>
                    <a:pt x="1278" y="140"/>
                  </a:lnTo>
                  <a:lnTo>
                    <a:pt x="1270" y="142"/>
                  </a:lnTo>
                  <a:lnTo>
                    <a:pt x="1253" y="142"/>
                  </a:lnTo>
                  <a:lnTo>
                    <a:pt x="1232" y="138"/>
                  </a:lnTo>
                  <a:lnTo>
                    <a:pt x="1202" y="131"/>
                  </a:lnTo>
                  <a:lnTo>
                    <a:pt x="1167" y="124"/>
                  </a:lnTo>
                  <a:lnTo>
                    <a:pt x="1124" y="111"/>
                  </a:lnTo>
                  <a:lnTo>
                    <a:pt x="1124" y="111"/>
                  </a:lnTo>
                  <a:lnTo>
                    <a:pt x="1055" y="94"/>
                  </a:lnTo>
                  <a:lnTo>
                    <a:pt x="981" y="82"/>
                  </a:lnTo>
                  <a:lnTo>
                    <a:pt x="901" y="75"/>
                  </a:lnTo>
                  <a:lnTo>
                    <a:pt x="819" y="78"/>
                  </a:lnTo>
                  <a:lnTo>
                    <a:pt x="735" y="83"/>
                  </a:lnTo>
                  <a:lnTo>
                    <a:pt x="653" y="98"/>
                  </a:lnTo>
                  <a:lnTo>
                    <a:pt x="570" y="122"/>
                  </a:lnTo>
                  <a:lnTo>
                    <a:pt x="494" y="151"/>
                  </a:lnTo>
                  <a:lnTo>
                    <a:pt x="423" y="191"/>
                  </a:lnTo>
                  <a:lnTo>
                    <a:pt x="358" y="237"/>
                  </a:lnTo>
                  <a:lnTo>
                    <a:pt x="358" y="237"/>
                  </a:lnTo>
                  <a:lnTo>
                    <a:pt x="301" y="288"/>
                  </a:lnTo>
                  <a:lnTo>
                    <a:pt x="257" y="334"/>
                  </a:lnTo>
                  <a:lnTo>
                    <a:pt x="218" y="376"/>
                  </a:lnTo>
                  <a:lnTo>
                    <a:pt x="190" y="416"/>
                  </a:lnTo>
                  <a:lnTo>
                    <a:pt x="167" y="454"/>
                  </a:lnTo>
                  <a:lnTo>
                    <a:pt x="149" y="490"/>
                  </a:lnTo>
                  <a:lnTo>
                    <a:pt x="135" y="523"/>
                  </a:lnTo>
                  <a:lnTo>
                    <a:pt x="122" y="557"/>
                  </a:lnTo>
                  <a:lnTo>
                    <a:pt x="112" y="591"/>
                  </a:lnTo>
                  <a:lnTo>
                    <a:pt x="101" y="626"/>
                  </a:lnTo>
                  <a:lnTo>
                    <a:pt x="101" y="626"/>
                  </a:lnTo>
                  <a:lnTo>
                    <a:pt x="84" y="665"/>
                  </a:lnTo>
                  <a:lnTo>
                    <a:pt x="69" y="696"/>
                  </a:lnTo>
                  <a:lnTo>
                    <a:pt x="54" y="719"/>
                  </a:lnTo>
                  <a:lnTo>
                    <a:pt x="42" y="736"/>
                  </a:lnTo>
                  <a:lnTo>
                    <a:pt x="29" y="744"/>
                  </a:lnTo>
                  <a:lnTo>
                    <a:pt x="17" y="749"/>
                  </a:lnTo>
                  <a:lnTo>
                    <a:pt x="8" y="744"/>
                  </a:lnTo>
                  <a:lnTo>
                    <a:pt x="2" y="734"/>
                  </a:lnTo>
                  <a:lnTo>
                    <a:pt x="0" y="719"/>
                  </a:lnTo>
                  <a:lnTo>
                    <a:pt x="0" y="700"/>
                  </a:lnTo>
                  <a:lnTo>
                    <a:pt x="0" y="700"/>
                  </a:lnTo>
                </a:path>
              </a:pathLst>
            </a:custGeom>
            <a:solidFill>
              <a:srgbClr val="FFEB6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5" name="Freeform 305"/>
            <p:cNvSpPr>
              <a:spLocks/>
            </p:cNvSpPr>
            <p:nvPr/>
          </p:nvSpPr>
          <p:spPr bwMode="auto">
            <a:xfrm>
              <a:off x="2070" y="1300"/>
              <a:ext cx="1263" cy="730"/>
            </a:xfrm>
            <a:custGeom>
              <a:avLst/>
              <a:gdLst/>
              <a:ahLst/>
              <a:cxnLst>
                <a:cxn ang="0">
                  <a:pos x="38" y="553"/>
                </a:cxn>
                <a:cxn ang="0">
                  <a:pos x="149" y="334"/>
                </a:cxn>
                <a:cxn ang="0">
                  <a:pos x="310" y="170"/>
                </a:cxn>
                <a:cxn ang="0">
                  <a:pos x="503" y="62"/>
                </a:cxn>
                <a:cxn ang="0">
                  <a:pos x="718" y="6"/>
                </a:cxn>
                <a:cxn ang="0">
                  <a:pos x="830" y="0"/>
                </a:cxn>
                <a:cxn ang="0">
                  <a:pos x="936" y="4"/>
                </a:cxn>
                <a:cxn ang="0">
                  <a:pos x="1028" y="16"/>
                </a:cxn>
                <a:cxn ang="0">
                  <a:pos x="1111" y="35"/>
                </a:cxn>
                <a:cxn ang="0">
                  <a:pos x="1180" y="62"/>
                </a:cxn>
                <a:cxn ang="0">
                  <a:pos x="1233" y="94"/>
                </a:cxn>
                <a:cxn ang="0">
                  <a:pos x="1249" y="104"/>
                </a:cxn>
                <a:cxn ang="0">
                  <a:pos x="1261" y="122"/>
                </a:cxn>
                <a:cxn ang="0">
                  <a:pos x="1249" y="128"/>
                </a:cxn>
                <a:cxn ang="0">
                  <a:pos x="1212" y="124"/>
                </a:cxn>
                <a:cxn ang="0">
                  <a:pos x="1153" y="108"/>
                </a:cxn>
                <a:cxn ang="0">
                  <a:pos x="1113" y="98"/>
                </a:cxn>
                <a:cxn ang="0">
                  <a:pos x="971" y="71"/>
                </a:cxn>
                <a:cxn ang="0">
                  <a:pos x="812" y="67"/>
                </a:cxn>
                <a:cxn ang="0">
                  <a:pos x="644" y="87"/>
                </a:cxn>
                <a:cxn ang="0">
                  <a:pos x="487" y="140"/>
                </a:cxn>
                <a:cxn ang="0">
                  <a:pos x="349" y="228"/>
                </a:cxn>
                <a:cxn ang="0">
                  <a:pos x="294" y="277"/>
                </a:cxn>
                <a:cxn ang="0">
                  <a:pos x="213" y="368"/>
                </a:cxn>
                <a:cxn ang="0">
                  <a:pos x="158" y="444"/>
                </a:cxn>
                <a:cxn ang="0">
                  <a:pos x="126" y="511"/>
                </a:cxn>
                <a:cxn ang="0">
                  <a:pos x="103" y="576"/>
                </a:cxn>
                <a:cxn ang="0">
                  <a:pos x="92" y="610"/>
                </a:cxn>
                <a:cxn ang="0">
                  <a:pos x="62" y="677"/>
                </a:cxn>
                <a:cxn ang="0">
                  <a:pos x="38" y="717"/>
                </a:cxn>
                <a:cxn ang="0">
                  <a:pos x="14" y="728"/>
                </a:cxn>
                <a:cxn ang="0">
                  <a:pos x="2" y="717"/>
                </a:cxn>
                <a:cxn ang="0">
                  <a:pos x="2" y="681"/>
                </a:cxn>
              </a:cxnLst>
              <a:rect l="0" t="0" r="r" b="b"/>
              <a:pathLst>
                <a:path w="1262" h="729">
                  <a:moveTo>
                    <a:pt x="2" y="681"/>
                  </a:moveTo>
                  <a:lnTo>
                    <a:pt x="38" y="553"/>
                  </a:lnTo>
                  <a:lnTo>
                    <a:pt x="88" y="435"/>
                  </a:lnTo>
                  <a:lnTo>
                    <a:pt x="149" y="334"/>
                  </a:lnTo>
                  <a:lnTo>
                    <a:pt x="225" y="246"/>
                  </a:lnTo>
                  <a:lnTo>
                    <a:pt x="310" y="170"/>
                  </a:lnTo>
                  <a:lnTo>
                    <a:pt x="402" y="108"/>
                  </a:lnTo>
                  <a:lnTo>
                    <a:pt x="503" y="62"/>
                  </a:lnTo>
                  <a:lnTo>
                    <a:pt x="609" y="27"/>
                  </a:lnTo>
                  <a:lnTo>
                    <a:pt x="718" y="6"/>
                  </a:lnTo>
                  <a:lnTo>
                    <a:pt x="830" y="0"/>
                  </a:lnTo>
                  <a:lnTo>
                    <a:pt x="830" y="0"/>
                  </a:lnTo>
                  <a:lnTo>
                    <a:pt x="885" y="2"/>
                  </a:lnTo>
                  <a:lnTo>
                    <a:pt x="936" y="4"/>
                  </a:lnTo>
                  <a:lnTo>
                    <a:pt x="984" y="9"/>
                  </a:lnTo>
                  <a:lnTo>
                    <a:pt x="1028" y="16"/>
                  </a:lnTo>
                  <a:lnTo>
                    <a:pt x="1070" y="25"/>
                  </a:lnTo>
                  <a:lnTo>
                    <a:pt x="1111" y="35"/>
                  </a:lnTo>
                  <a:lnTo>
                    <a:pt x="1146" y="48"/>
                  </a:lnTo>
                  <a:lnTo>
                    <a:pt x="1180" y="62"/>
                  </a:lnTo>
                  <a:lnTo>
                    <a:pt x="1208" y="78"/>
                  </a:lnTo>
                  <a:lnTo>
                    <a:pt x="1233" y="94"/>
                  </a:lnTo>
                  <a:lnTo>
                    <a:pt x="1233" y="94"/>
                  </a:lnTo>
                  <a:lnTo>
                    <a:pt x="1249" y="104"/>
                  </a:lnTo>
                  <a:lnTo>
                    <a:pt x="1258" y="115"/>
                  </a:lnTo>
                  <a:lnTo>
                    <a:pt x="1261" y="122"/>
                  </a:lnTo>
                  <a:lnTo>
                    <a:pt x="1258" y="126"/>
                  </a:lnTo>
                  <a:lnTo>
                    <a:pt x="1249" y="128"/>
                  </a:lnTo>
                  <a:lnTo>
                    <a:pt x="1233" y="128"/>
                  </a:lnTo>
                  <a:lnTo>
                    <a:pt x="1212" y="124"/>
                  </a:lnTo>
                  <a:lnTo>
                    <a:pt x="1185" y="117"/>
                  </a:lnTo>
                  <a:lnTo>
                    <a:pt x="1153" y="108"/>
                  </a:lnTo>
                  <a:lnTo>
                    <a:pt x="1113" y="98"/>
                  </a:lnTo>
                  <a:lnTo>
                    <a:pt x="1113" y="98"/>
                  </a:lnTo>
                  <a:lnTo>
                    <a:pt x="1045" y="81"/>
                  </a:lnTo>
                  <a:lnTo>
                    <a:pt x="971" y="71"/>
                  </a:lnTo>
                  <a:lnTo>
                    <a:pt x="893" y="64"/>
                  </a:lnTo>
                  <a:lnTo>
                    <a:pt x="812" y="67"/>
                  </a:lnTo>
                  <a:lnTo>
                    <a:pt x="727" y="73"/>
                  </a:lnTo>
                  <a:lnTo>
                    <a:pt x="644" y="87"/>
                  </a:lnTo>
                  <a:lnTo>
                    <a:pt x="564" y="111"/>
                  </a:lnTo>
                  <a:lnTo>
                    <a:pt x="487" y="140"/>
                  </a:lnTo>
                  <a:lnTo>
                    <a:pt x="414" y="180"/>
                  </a:lnTo>
                  <a:lnTo>
                    <a:pt x="349" y="228"/>
                  </a:lnTo>
                  <a:lnTo>
                    <a:pt x="349" y="228"/>
                  </a:lnTo>
                  <a:lnTo>
                    <a:pt x="294" y="277"/>
                  </a:lnTo>
                  <a:lnTo>
                    <a:pt x="248" y="324"/>
                  </a:lnTo>
                  <a:lnTo>
                    <a:pt x="213" y="368"/>
                  </a:lnTo>
                  <a:lnTo>
                    <a:pt x="183" y="405"/>
                  </a:lnTo>
                  <a:lnTo>
                    <a:pt x="158" y="444"/>
                  </a:lnTo>
                  <a:lnTo>
                    <a:pt x="140" y="477"/>
                  </a:lnTo>
                  <a:lnTo>
                    <a:pt x="126" y="511"/>
                  </a:lnTo>
                  <a:lnTo>
                    <a:pt x="113" y="543"/>
                  </a:lnTo>
                  <a:lnTo>
                    <a:pt x="103" y="576"/>
                  </a:lnTo>
                  <a:lnTo>
                    <a:pt x="92" y="610"/>
                  </a:lnTo>
                  <a:lnTo>
                    <a:pt x="92" y="610"/>
                  </a:lnTo>
                  <a:lnTo>
                    <a:pt x="78" y="647"/>
                  </a:lnTo>
                  <a:lnTo>
                    <a:pt x="62" y="677"/>
                  </a:lnTo>
                  <a:lnTo>
                    <a:pt x="50" y="700"/>
                  </a:lnTo>
                  <a:lnTo>
                    <a:pt x="38" y="717"/>
                  </a:lnTo>
                  <a:lnTo>
                    <a:pt x="25" y="725"/>
                  </a:lnTo>
                  <a:lnTo>
                    <a:pt x="14" y="728"/>
                  </a:lnTo>
                  <a:lnTo>
                    <a:pt x="8" y="725"/>
                  </a:lnTo>
                  <a:lnTo>
                    <a:pt x="2" y="717"/>
                  </a:lnTo>
                  <a:lnTo>
                    <a:pt x="0" y="702"/>
                  </a:lnTo>
                  <a:lnTo>
                    <a:pt x="2" y="681"/>
                  </a:lnTo>
                  <a:lnTo>
                    <a:pt x="2" y="681"/>
                  </a:lnTo>
                </a:path>
              </a:pathLst>
            </a:custGeom>
            <a:solidFill>
              <a:srgbClr val="FFED78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6" name="Freeform 306"/>
            <p:cNvSpPr>
              <a:spLocks/>
            </p:cNvSpPr>
            <p:nvPr/>
          </p:nvSpPr>
          <p:spPr bwMode="auto">
            <a:xfrm>
              <a:off x="2070" y="1290"/>
              <a:ext cx="1235" cy="711"/>
            </a:xfrm>
            <a:custGeom>
              <a:avLst/>
              <a:gdLst/>
              <a:ahLst/>
              <a:cxnLst>
                <a:cxn ang="0">
                  <a:pos x="39" y="534"/>
                </a:cxn>
                <a:cxn ang="0">
                  <a:pos x="153" y="319"/>
                </a:cxn>
                <a:cxn ang="0">
                  <a:pos x="313" y="161"/>
                </a:cxn>
                <a:cxn ang="0">
                  <a:pos x="503" y="56"/>
                </a:cxn>
                <a:cxn ang="0">
                  <a:pos x="713" y="5"/>
                </a:cxn>
                <a:cxn ang="0">
                  <a:pos x="823" y="0"/>
                </a:cxn>
                <a:cxn ang="0">
                  <a:pos x="924" y="2"/>
                </a:cxn>
                <a:cxn ang="0">
                  <a:pos x="1015" y="14"/>
                </a:cxn>
                <a:cxn ang="0">
                  <a:pos x="1095" y="30"/>
                </a:cxn>
                <a:cxn ang="0">
                  <a:pos x="1160" y="53"/>
                </a:cxn>
                <a:cxn ang="0">
                  <a:pos x="1210" y="83"/>
                </a:cxn>
                <a:cxn ang="0">
                  <a:pos x="1224" y="92"/>
                </a:cxn>
                <a:cxn ang="0">
                  <a:pos x="1235" y="106"/>
                </a:cxn>
                <a:cxn ang="0">
                  <a:pos x="1224" y="113"/>
                </a:cxn>
                <a:cxn ang="0">
                  <a:pos x="1189" y="106"/>
                </a:cxn>
                <a:cxn ang="0">
                  <a:pos x="1134" y="94"/>
                </a:cxn>
                <a:cxn ang="0">
                  <a:pos x="1097" y="83"/>
                </a:cxn>
                <a:cxn ang="0">
                  <a:pos x="958" y="56"/>
                </a:cxn>
                <a:cxn ang="0">
                  <a:pos x="800" y="53"/>
                </a:cxn>
                <a:cxn ang="0">
                  <a:pos x="633" y="75"/>
                </a:cxn>
                <a:cxn ang="0">
                  <a:pos x="476" y="129"/>
                </a:cxn>
                <a:cxn ang="0">
                  <a:pos x="340" y="216"/>
                </a:cxn>
                <a:cxn ang="0">
                  <a:pos x="283" y="264"/>
                </a:cxn>
                <a:cxn ang="0">
                  <a:pos x="202" y="355"/>
                </a:cxn>
                <a:cxn ang="0">
                  <a:pos x="149" y="428"/>
                </a:cxn>
                <a:cxn ang="0">
                  <a:pos x="115" y="495"/>
                </a:cxn>
                <a:cxn ang="0">
                  <a:pos x="92" y="559"/>
                </a:cxn>
                <a:cxn ang="0">
                  <a:pos x="81" y="590"/>
                </a:cxn>
                <a:cxn ang="0">
                  <a:pos x="54" y="658"/>
                </a:cxn>
                <a:cxn ang="0">
                  <a:pos x="29" y="696"/>
                </a:cxn>
                <a:cxn ang="0">
                  <a:pos x="9" y="707"/>
                </a:cxn>
                <a:cxn ang="0">
                  <a:pos x="2" y="696"/>
                </a:cxn>
                <a:cxn ang="0">
                  <a:pos x="2" y="664"/>
                </a:cxn>
              </a:cxnLst>
              <a:rect l="0" t="0" r="r" b="b"/>
              <a:pathLst>
                <a:path w="1236" h="708">
                  <a:moveTo>
                    <a:pt x="2" y="664"/>
                  </a:moveTo>
                  <a:lnTo>
                    <a:pt x="39" y="534"/>
                  </a:lnTo>
                  <a:lnTo>
                    <a:pt x="90" y="420"/>
                  </a:lnTo>
                  <a:lnTo>
                    <a:pt x="153" y="319"/>
                  </a:lnTo>
                  <a:lnTo>
                    <a:pt x="227" y="235"/>
                  </a:lnTo>
                  <a:lnTo>
                    <a:pt x="313" y="161"/>
                  </a:lnTo>
                  <a:lnTo>
                    <a:pt x="404" y="102"/>
                  </a:lnTo>
                  <a:lnTo>
                    <a:pt x="503" y="56"/>
                  </a:lnTo>
                  <a:lnTo>
                    <a:pt x="607" y="25"/>
                  </a:lnTo>
                  <a:lnTo>
                    <a:pt x="713" y="5"/>
                  </a:lnTo>
                  <a:lnTo>
                    <a:pt x="823" y="0"/>
                  </a:lnTo>
                  <a:lnTo>
                    <a:pt x="823" y="0"/>
                  </a:lnTo>
                  <a:lnTo>
                    <a:pt x="874" y="0"/>
                  </a:lnTo>
                  <a:lnTo>
                    <a:pt x="924" y="2"/>
                  </a:lnTo>
                  <a:lnTo>
                    <a:pt x="971" y="7"/>
                  </a:lnTo>
                  <a:lnTo>
                    <a:pt x="1015" y="14"/>
                  </a:lnTo>
                  <a:lnTo>
                    <a:pt x="1057" y="20"/>
                  </a:lnTo>
                  <a:lnTo>
                    <a:pt x="1095" y="30"/>
                  </a:lnTo>
                  <a:lnTo>
                    <a:pt x="1129" y="41"/>
                  </a:lnTo>
                  <a:lnTo>
                    <a:pt x="1160" y="53"/>
                  </a:lnTo>
                  <a:lnTo>
                    <a:pt x="1187" y="67"/>
                  </a:lnTo>
                  <a:lnTo>
                    <a:pt x="1210" y="83"/>
                  </a:lnTo>
                  <a:lnTo>
                    <a:pt x="1210" y="83"/>
                  </a:lnTo>
                  <a:lnTo>
                    <a:pt x="1224" y="92"/>
                  </a:lnTo>
                  <a:lnTo>
                    <a:pt x="1232" y="100"/>
                  </a:lnTo>
                  <a:lnTo>
                    <a:pt x="1235" y="106"/>
                  </a:lnTo>
                  <a:lnTo>
                    <a:pt x="1232" y="111"/>
                  </a:lnTo>
                  <a:lnTo>
                    <a:pt x="1224" y="113"/>
                  </a:lnTo>
                  <a:lnTo>
                    <a:pt x="1209" y="111"/>
                  </a:lnTo>
                  <a:lnTo>
                    <a:pt x="1189" y="106"/>
                  </a:lnTo>
                  <a:lnTo>
                    <a:pt x="1164" y="102"/>
                  </a:lnTo>
                  <a:lnTo>
                    <a:pt x="1134" y="94"/>
                  </a:lnTo>
                  <a:lnTo>
                    <a:pt x="1097" y="83"/>
                  </a:lnTo>
                  <a:lnTo>
                    <a:pt x="1097" y="83"/>
                  </a:lnTo>
                  <a:lnTo>
                    <a:pt x="1032" y="67"/>
                  </a:lnTo>
                  <a:lnTo>
                    <a:pt x="958" y="56"/>
                  </a:lnTo>
                  <a:lnTo>
                    <a:pt x="880" y="51"/>
                  </a:lnTo>
                  <a:lnTo>
                    <a:pt x="800" y="53"/>
                  </a:lnTo>
                  <a:lnTo>
                    <a:pt x="715" y="60"/>
                  </a:lnTo>
                  <a:lnTo>
                    <a:pt x="633" y="75"/>
                  </a:lnTo>
                  <a:lnTo>
                    <a:pt x="554" y="98"/>
                  </a:lnTo>
                  <a:lnTo>
                    <a:pt x="476" y="129"/>
                  </a:lnTo>
                  <a:lnTo>
                    <a:pt x="404" y="168"/>
                  </a:lnTo>
                  <a:lnTo>
                    <a:pt x="340" y="216"/>
                  </a:lnTo>
                  <a:lnTo>
                    <a:pt x="340" y="216"/>
                  </a:lnTo>
                  <a:lnTo>
                    <a:pt x="283" y="264"/>
                  </a:lnTo>
                  <a:lnTo>
                    <a:pt x="239" y="311"/>
                  </a:lnTo>
                  <a:lnTo>
                    <a:pt x="202" y="355"/>
                  </a:lnTo>
                  <a:lnTo>
                    <a:pt x="172" y="393"/>
                  </a:lnTo>
                  <a:lnTo>
                    <a:pt x="149" y="428"/>
                  </a:lnTo>
                  <a:lnTo>
                    <a:pt x="130" y="465"/>
                  </a:lnTo>
                  <a:lnTo>
                    <a:pt x="115" y="495"/>
                  </a:lnTo>
                  <a:lnTo>
                    <a:pt x="103" y="527"/>
                  </a:lnTo>
                  <a:lnTo>
                    <a:pt x="92" y="559"/>
                  </a:lnTo>
                  <a:lnTo>
                    <a:pt x="81" y="590"/>
                  </a:lnTo>
                  <a:lnTo>
                    <a:pt x="81" y="590"/>
                  </a:lnTo>
                  <a:lnTo>
                    <a:pt x="69" y="628"/>
                  </a:lnTo>
                  <a:lnTo>
                    <a:pt x="54" y="658"/>
                  </a:lnTo>
                  <a:lnTo>
                    <a:pt x="41" y="679"/>
                  </a:lnTo>
                  <a:lnTo>
                    <a:pt x="29" y="696"/>
                  </a:lnTo>
                  <a:lnTo>
                    <a:pt x="18" y="704"/>
                  </a:lnTo>
                  <a:lnTo>
                    <a:pt x="9" y="707"/>
                  </a:lnTo>
                  <a:lnTo>
                    <a:pt x="4" y="704"/>
                  </a:lnTo>
                  <a:lnTo>
                    <a:pt x="2" y="696"/>
                  </a:lnTo>
                  <a:lnTo>
                    <a:pt x="0" y="681"/>
                  </a:lnTo>
                  <a:lnTo>
                    <a:pt x="2" y="664"/>
                  </a:lnTo>
                  <a:lnTo>
                    <a:pt x="2" y="664"/>
                  </a:lnTo>
                </a:path>
              </a:pathLst>
            </a:custGeom>
            <a:solidFill>
              <a:srgbClr val="FFEF82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" name="Freeform 307"/>
            <p:cNvSpPr>
              <a:spLocks/>
            </p:cNvSpPr>
            <p:nvPr/>
          </p:nvSpPr>
          <p:spPr bwMode="auto">
            <a:xfrm>
              <a:off x="2055" y="1296"/>
              <a:ext cx="1211" cy="686"/>
            </a:xfrm>
            <a:custGeom>
              <a:avLst/>
              <a:gdLst/>
              <a:ahLst/>
              <a:cxnLst>
                <a:cxn ang="0">
                  <a:pos x="41" y="518"/>
                </a:cxn>
                <a:cxn ang="0">
                  <a:pos x="159" y="308"/>
                </a:cxn>
                <a:cxn ang="0">
                  <a:pos x="317" y="154"/>
                </a:cxn>
                <a:cxn ang="0">
                  <a:pos x="504" y="53"/>
                </a:cxn>
                <a:cxn ang="0">
                  <a:pos x="711" y="5"/>
                </a:cxn>
                <a:cxn ang="0">
                  <a:pos x="817" y="0"/>
                </a:cxn>
                <a:cxn ang="0">
                  <a:pos x="916" y="3"/>
                </a:cxn>
                <a:cxn ang="0">
                  <a:pos x="1005" y="12"/>
                </a:cxn>
                <a:cxn ang="0">
                  <a:pos x="1080" y="26"/>
                </a:cxn>
                <a:cxn ang="0">
                  <a:pos x="1143" y="48"/>
                </a:cxn>
                <a:cxn ang="0">
                  <a:pos x="1190" y="73"/>
                </a:cxn>
                <a:cxn ang="0">
                  <a:pos x="1203" y="81"/>
                </a:cxn>
                <a:cxn ang="0">
                  <a:pos x="1211" y="94"/>
                </a:cxn>
                <a:cxn ang="0">
                  <a:pos x="1201" y="97"/>
                </a:cxn>
                <a:cxn ang="0">
                  <a:pos x="1169" y="94"/>
                </a:cxn>
                <a:cxn ang="0">
                  <a:pos x="1118" y="81"/>
                </a:cxn>
                <a:cxn ang="0">
                  <a:pos x="1086" y="71"/>
                </a:cxn>
                <a:cxn ang="0">
                  <a:pos x="948" y="46"/>
                </a:cxn>
                <a:cxn ang="0">
                  <a:pos x="791" y="43"/>
                </a:cxn>
                <a:cxn ang="0">
                  <a:pos x="625" y="64"/>
                </a:cxn>
                <a:cxn ang="0">
                  <a:pos x="469" y="119"/>
                </a:cxn>
                <a:cxn ang="0">
                  <a:pos x="332" y="205"/>
                </a:cxn>
                <a:cxn ang="0">
                  <a:pos x="278" y="256"/>
                </a:cxn>
                <a:cxn ang="0">
                  <a:pos x="193" y="344"/>
                </a:cxn>
                <a:cxn ang="0">
                  <a:pos x="140" y="417"/>
                </a:cxn>
                <a:cxn ang="0">
                  <a:pos x="106" y="483"/>
                </a:cxn>
                <a:cxn ang="0">
                  <a:pos x="83" y="544"/>
                </a:cxn>
                <a:cxn ang="0">
                  <a:pos x="73" y="573"/>
                </a:cxn>
                <a:cxn ang="0">
                  <a:pos x="48" y="638"/>
                </a:cxn>
                <a:cxn ang="0">
                  <a:pos x="25" y="674"/>
                </a:cxn>
                <a:cxn ang="0">
                  <a:pos x="9" y="687"/>
                </a:cxn>
                <a:cxn ang="0">
                  <a:pos x="2" y="677"/>
                </a:cxn>
                <a:cxn ang="0">
                  <a:pos x="2" y="645"/>
                </a:cxn>
              </a:cxnLst>
              <a:rect l="0" t="0" r="r" b="b"/>
              <a:pathLst>
                <a:path w="1212" h="688">
                  <a:moveTo>
                    <a:pt x="2" y="645"/>
                  </a:moveTo>
                  <a:lnTo>
                    <a:pt x="41" y="518"/>
                  </a:lnTo>
                  <a:lnTo>
                    <a:pt x="96" y="407"/>
                  </a:lnTo>
                  <a:lnTo>
                    <a:pt x="159" y="308"/>
                  </a:lnTo>
                  <a:lnTo>
                    <a:pt x="233" y="224"/>
                  </a:lnTo>
                  <a:lnTo>
                    <a:pt x="317" y="154"/>
                  </a:lnTo>
                  <a:lnTo>
                    <a:pt x="408" y="97"/>
                  </a:lnTo>
                  <a:lnTo>
                    <a:pt x="504" y="53"/>
                  </a:lnTo>
                  <a:lnTo>
                    <a:pt x="606" y="24"/>
                  </a:lnTo>
                  <a:lnTo>
                    <a:pt x="711" y="5"/>
                  </a:lnTo>
                  <a:lnTo>
                    <a:pt x="817" y="0"/>
                  </a:lnTo>
                  <a:lnTo>
                    <a:pt x="817" y="0"/>
                  </a:lnTo>
                  <a:lnTo>
                    <a:pt x="867" y="0"/>
                  </a:lnTo>
                  <a:lnTo>
                    <a:pt x="916" y="3"/>
                  </a:lnTo>
                  <a:lnTo>
                    <a:pt x="962" y="7"/>
                  </a:lnTo>
                  <a:lnTo>
                    <a:pt x="1005" y="12"/>
                  </a:lnTo>
                  <a:lnTo>
                    <a:pt x="1044" y="20"/>
                  </a:lnTo>
                  <a:lnTo>
                    <a:pt x="1080" y="26"/>
                  </a:lnTo>
                  <a:lnTo>
                    <a:pt x="1114" y="37"/>
                  </a:lnTo>
                  <a:lnTo>
                    <a:pt x="1143" y="48"/>
                  </a:lnTo>
                  <a:lnTo>
                    <a:pt x="1169" y="60"/>
                  </a:lnTo>
                  <a:lnTo>
                    <a:pt x="1190" y="73"/>
                  </a:lnTo>
                  <a:lnTo>
                    <a:pt x="1190" y="73"/>
                  </a:lnTo>
                  <a:lnTo>
                    <a:pt x="1203" y="81"/>
                  </a:lnTo>
                  <a:lnTo>
                    <a:pt x="1211" y="90"/>
                  </a:lnTo>
                  <a:lnTo>
                    <a:pt x="1211" y="94"/>
                  </a:lnTo>
                  <a:lnTo>
                    <a:pt x="1208" y="96"/>
                  </a:lnTo>
                  <a:lnTo>
                    <a:pt x="1201" y="97"/>
                  </a:lnTo>
                  <a:lnTo>
                    <a:pt x="1187" y="96"/>
                  </a:lnTo>
                  <a:lnTo>
                    <a:pt x="1169" y="94"/>
                  </a:lnTo>
                  <a:lnTo>
                    <a:pt x="1148" y="87"/>
                  </a:lnTo>
                  <a:lnTo>
                    <a:pt x="1118" y="81"/>
                  </a:lnTo>
                  <a:lnTo>
                    <a:pt x="1086" y="71"/>
                  </a:lnTo>
                  <a:lnTo>
                    <a:pt x="1086" y="71"/>
                  </a:lnTo>
                  <a:lnTo>
                    <a:pt x="1019" y="56"/>
                  </a:lnTo>
                  <a:lnTo>
                    <a:pt x="948" y="46"/>
                  </a:lnTo>
                  <a:lnTo>
                    <a:pt x="872" y="41"/>
                  </a:lnTo>
                  <a:lnTo>
                    <a:pt x="791" y="43"/>
                  </a:lnTo>
                  <a:lnTo>
                    <a:pt x="709" y="51"/>
                  </a:lnTo>
                  <a:lnTo>
                    <a:pt x="625" y="64"/>
                  </a:lnTo>
                  <a:lnTo>
                    <a:pt x="545" y="87"/>
                  </a:lnTo>
                  <a:lnTo>
                    <a:pt x="469" y="119"/>
                  </a:lnTo>
                  <a:lnTo>
                    <a:pt x="398" y="157"/>
                  </a:lnTo>
                  <a:lnTo>
                    <a:pt x="332" y="205"/>
                  </a:lnTo>
                  <a:lnTo>
                    <a:pt x="332" y="205"/>
                  </a:lnTo>
                  <a:lnTo>
                    <a:pt x="278" y="256"/>
                  </a:lnTo>
                  <a:lnTo>
                    <a:pt x="230" y="300"/>
                  </a:lnTo>
                  <a:lnTo>
                    <a:pt x="193" y="344"/>
                  </a:lnTo>
                  <a:lnTo>
                    <a:pt x="163" y="382"/>
                  </a:lnTo>
                  <a:lnTo>
                    <a:pt x="140" y="417"/>
                  </a:lnTo>
                  <a:lnTo>
                    <a:pt x="122" y="451"/>
                  </a:lnTo>
                  <a:lnTo>
                    <a:pt x="106" y="483"/>
                  </a:lnTo>
                  <a:lnTo>
                    <a:pt x="94" y="514"/>
                  </a:lnTo>
                  <a:lnTo>
                    <a:pt x="83" y="544"/>
                  </a:lnTo>
                  <a:lnTo>
                    <a:pt x="73" y="573"/>
                  </a:lnTo>
                  <a:lnTo>
                    <a:pt x="73" y="573"/>
                  </a:lnTo>
                  <a:lnTo>
                    <a:pt x="60" y="610"/>
                  </a:lnTo>
                  <a:lnTo>
                    <a:pt x="48" y="638"/>
                  </a:lnTo>
                  <a:lnTo>
                    <a:pt x="35" y="659"/>
                  </a:lnTo>
                  <a:lnTo>
                    <a:pt x="25" y="674"/>
                  </a:lnTo>
                  <a:lnTo>
                    <a:pt x="16" y="684"/>
                  </a:lnTo>
                  <a:lnTo>
                    <a:pt x="9" y="687"/>
                  </a:lnTo>
                  <a:lnTo>
                    <a:pt x="3" y="684"/>
                  </a:lnTo>
                  <a:lnTo>
                    <a:pt x="2" y="677"/>
                  </a:lnTo>
                  <a:lnTo>
                    <a:pt x="0" y="663"/>
                  </a:lnTo>
                  <a:lnTo>
                    <a:pt x="2" y="645"/>
                  </a:lnTo>
                  <a:lnTo>
                    <a:pt x="2" y="645"/>
                  </a:lnTo>
                </a:path>
              </a:pathLst>
            </a:custGeom>
            <a:solidFill>
              <a:srgbClr val="FFF18B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" name="Freeform 308"/>
            <p:cNvSpPr>
              <a:spLocks/>
            </p:cNvSpPr>
            <p:nvPr/>
          </p:nvSpPr>
          <p:spPr bwMode="auto">
            <a:xfrm>
              <a:off x="2089" y="1312"/>
              <a:ext cx="1187" cy="671"/>
            </a:xfrm>
            <a:custGeom>
              <a:avLst/>
              <a:gdLst/>
              <a:ahLst/>
              <a:cxnLst>
                <a:cxn ang="0">
                  <a:pos x="45" y="506"/>
                </a:cxn>
                <a:cxn ang="0">
                  <a:pos x="164" y="299"/>
                </a:cxn>
                <a:cxn ang="0">
                  <a:pos x="321" y="149"/>
                </a:cxn>
                <a:cxn ang="0">
                  <a:pos x="505" y="52"/>
                </a:cxn>
                <a:cxn ang="0">
                  <a:pos x="706" y="6"/>
                </a:cxn>
                <a:cxn ang="0">
                  <a:pos x="809" y="0"/>
                </a:cxn>
                <a:cxn ang="0">
                  <a:pos x="906" y="4"/>
                </a:cxn>
                <a:cxn ang="0">
                  <a:pos x="993" y="13"/>
                </a:cxn>
                <a:cxn ang="0">
                  <a:pos x="1066" y="25"/>
                </a:cxn>
                <a:cxn ang="0">
                  <a:pos x="1125" y="42"/>
                </a:cxn>
                <a:cxn ang="0">
                  <a:pos x="1168" y="63"/>
                </a:cxn>
                <a:cxn ang="0">
                  <a:pos x="1180" y="72"/>
                </a:cxn>
                <a:cxn ang="0">
                  <a:pos x="1189" y="82"/>
                </a:cxn>
                <a:cxn ang="0">
                  <a:pos x="1178" y="84"/>
                </a:cxn>
                <a:cxn ang="0">
                  <a:pos x="1149" y="80"/>
                </a:cxn>
                <a:cxn ang="0">
                  <a:pos x="1102" y="68"/>
                </a:cxn>
                <a:cxn ang="0">
                  <a:pos x="1073" y="59"/>
                </a:cxn>
                <a:cxn ang="0">
                  <a:pos x="938" y="36"/>
                </a:cxn>
                <a:cxn ang="0">
                  <a:pos x="782" y="34"/>
                </a:cxn>
                <a:cxn ang="0">
                  <a:pos x="618" y="57"/>
                </a:cxn>
                <a:cxn ang="0">
                  <a:pos x="461" y="110"/>
                </a:cxn>
                <a:cxn ang="0">
                  <a:pos x="324" y="195"/>
                </a:cxn>
                <a:cxn ang="0">
                  <a:pos x="268" y="246"/>
                </a:cxn>
                <a:cxn ang="0">
                  <a:pos x="183" y="335"/>
                </a:cxn>
                <a:cxn ang="0">
                  <a:pos x="130" y="409"/>
                </a:cxn>
                <a:cxn ang="0">
                  <a:pos x="96" y="471"/>
                </a:cxn>
                <a:cxn ang="0">
                  <a:pos x="73" y="531"/>
                </a:cxn>
                <a:cxn ang="0">
                  <a:pos x="65" y="558"/>
                </a:cxn>
                <a:cxn ang="0">
                  <a:pos x="40" y="621"/>
                </a:cxn>
                <a:cxn ang="0">
                  <a:pos x="19" y="657"/>
                </a:cxn>
                <a:cxn ang="0">
                  <a:pos x="4" y="670"/>
                </a:cxn>
                <a:cxn ang="0">
                  <a:pos x="0" y="658"/>
                </a:cxn>
                <a:cxn ang="0">
                  <a:pos x="2" y="630"/>
                </a:cxn>
              </a:cxnLst>
              <a:rect l="0" t="0" r="r" b="b"/>
              <a:pathLst>
                <a:path w="1190" h="671">
                  <a:moveTo>
                    <a:pt x="2" y="630"/>
                  </a:moveTo>
                  <a:lnTo>
                    <a:pt x="45" y="506"/>
                  </a:lnTo>
                  <a:lnTo>
                    <a:pt x="98" y="393"/>
                  </a:lnTo>
                  <a:lnTo>
                    <a:pt x="164" y="299"/>
                  </a:lnTo>
                  <a:lnTo>
                    <a:pt x="238" y="217"/>
                  </a:lnTo>
                  <a:lnTo>
                    <a:pt x="321" y="149"/>
                  </a:lnTo>
                  <a:lnTo>
                    <a:pt x="411" y="95"/>
                  </a:lnTo>
                  <a:lnTo>
                    <a:pt x="505" y="52"/>
                  </a:lnTo>
                  <a:lnTo>
                    <a:pt x="604" y="25"/>
                  </a:lnTo>
                  <a:lnTo>
                    <a:pt x="706" y="6"/>
                  </a:lnTo>
                  <a:lnTo>
                    <a:pt x="809" y="0"/>
                  </a:lnTo>
                  <a:lnTo>
                    <a:pt x="809" y="0"/>
                  </a:lnTo>
                  <a:lnTo>
                    <a:pt x="857" y="2"/>
                  </a:lnTo>
                  <a:lnTo>
                    <a:pt x="906" y="4"/>
                  </a:lnTo>
                  <a:lnTo>
                    <a:pt x="950" y="6"/>
                  </a:lnTo>
                  <a:lnTo>
                    <a:pt x="993" y="13"/>
                  </a:lnTo>
                  <a:lnTo>
                    <a:pt x="1030" y="19"/>
                  </a:lnTo>
                  <a:lnTo>
                    <a:pt x="1066" y="25"/>
                  </a:lnTo>
                  <a:lnTo>
                    <a:pt x="1098" y="34"/>
                  </a:lnTo>
                  <a:lnTo>
                    <a:pt x="1125" y="42"/>
                  </a:lnTo>
                  <a:lnTo>
                    <a:pt x="1149" y="52"/>
                  </a:lnTo>
                  <a:lnTo>
                    <a:pt x="1168" y="63"/>
                  </a:lnTo>
                  <a:lnTo>
                    <a:pt x="1168" y="63"/>
                  </a:lnTo>
                  <a:lnTo>
                    <a:pt x="1180" y="72"/>
                  </a:lnTo>
                  <a:lnTo>
                    <a:pt x="1186" y="78"/>
                  </a:lnTo>
                  <a:lnTo>
                    <a:pt x="1189" y="82"/>
                  </a:lnTo>
                  <a:lnTo>
                    <a:pt x="1184" y="84"/>
                  </a:lnTo>
                  <a:lnTo>
                    <a:pt x="1178" y="84"/>
                  </a:lnTo>
                  <a:lnTo>
                    <a:pt x="1165" y="82"/>
                  </a:lnTo>
                  <a:lnTo>
                    <a:pt x="1149" y="80"/>
                  </a:lnTo>
                  <a:lnTo>
                    <a:pt x="1127" y="73"/>
                  </a:lnTo>
                  <a:lnTo>
                    <a:pt x="1102" y="68"/>
                  </a:lnTo>
                  <a:lnTo>
                    <a:pt x="1073" y="59"/>
                  </a:lnTo>
                  <a:lnTo>
                    <a:pt x="1073" y="59"/>
                  </a:lnTo>
                  <a:lnTo>
                    <a:pt x="1007" y="45"/>
                  </a:lnTo>
                  <a:lnTo>
                    <a:pt x="938" y="36"/>
                  </a:lnTo>
                  <a:lnTo>
                    <a:pt x="860" y="31"/>
                  </a:lnTo>
                  <a:lnTo>
                    <a:pt x="782" y="34"/>
                  </a:lnTo>
                  <a:lnTo>
                    <a:pt x="699" y="42"/>
                  </a:lnTo>
                  <a:lnTo>
                    <a:pt x="618" y="57"/>
                  </a:lnTo>
                  <a:lnTo>
                    <a:pt x="537" y="78"/>
                  </a:lnTo>
                  <a:lnTo>
                    <a:pt x="461" y="110"/>
                  </a:lnTo>
                  <a:lnTo>
                    <a:pt x="390" y="147"/>
                  </a:lnTo>
                  <a:lnTo>
                    <a:pt x="324" y="195"/>
                  </a:lnTo>
                  <a:lnTo>
                    <a:pt x="324" y="195"/>
                  </a:lnTo>
                  <a:lnTo>
                    <a:pt x="268" y="246"/>
                  </a:lnTo>
                  <a:lnTo>
                    <a:pt x="223" y="292"/>
                  </a:lnTo>
                  <a:lnTo>
                    <a:pt x="183" y="335"/>
                  </a:lnTo>
                  <a:lnTo>
                    <a:pt x="153" y="372"/>
                  </a:lnTo>
                  <a:lnTo>
                    <a:pt x="130" y="409"/>
                  </a:lnTo>
                  <a:lnTo>
                    <a:pt x="112" y="442"/>
                  </a:lnTo>
                  <a:lnTo>
                    <a:pt x="96" y="471"/>
                  </a:lnTo>
                  <a:lnTo>
                    <a:pt x="84" y="501"/>
                  </a:lnTo>
                  <a:lnTo>
                    <a:pt x="73" y="531"/>
                  </a:lnTo>
                  <a:lnTo>
                    <a:pt x="65" y="558"/>
                  </a:lnTo>
                  <a:lnTo>
                    <a:pt x="65" y="558"/>
                  </a:lnTo>
                  <a:lnTo>
                    <a:pt x="52" y="594"/>
                  </a:lnTo>
                  <a:lnTo>
                    <a:pt x="40" y="621"/>
                  </a:lnTo>
                  <a:lnTo>
                    <a:pt x="29" y="642"/>
                  </a:lnTo>
                  <a:lnTo>
                    <a:pt x="19" y="657"/>
                  </a:lnTo>
                  <a:lnTo>
                    <a:pt x="10" y="665"/>
                  </a:lnTo>
                  <a:lnTo>
                    <a:pt x="4" y="670"/>
                  </a:lnTo>
                  <a:lnTo>
                    <a:pt x="0" y="667"/>
                  </a:lnTo>
                  <a:lnTo>
                    <a:pt x="0" y="658"/>
                  </a:lnTo>
                  <a:lnTo>
                    <a:pt x="0" y="646"/>
                  </a:lnTo>
                  <a:lnTo>
                    <a:pt x="2" y="630"/>
                  </a:lnTo>
                  <a:lnTo>
                    <a:pt x="2" y="630"/>
                  </a:lnTo>
                </a:path>
              </a:pathLst>
            </a:custGeom>
            <a:solidFill>
              <a:srgbClr val="FFF395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" name="Freeform 309"/>
            <p:cNvSpPr>
              <a:spLocks/>
            </p:cNvSpPr>
            <p:nvPr/>
          </p:nvSpPr>
          <p:spPr bwMode="auto">
            <a:xfrm>
              <a:off x="2093" y="1314"/>
              <a:ext cx="1167" cy="649"/>
            </a:xfrm>
            <a:custGeom>
              <a:avLst/>
              <a:gdLst/>
              <a:ahLst/>
              <a:cxnLst>
                <a:cxn ang="0">
                  <a:pos x="48" y="489"/>
                </a:cxn>
                <a:cxn ang="0">
                  <a:pos x="170" y="287"/>
                </a:cxn>
                <a:cxn ang="0">
                  <a:pos x="326" y="142"/>
                </a:cxn>
                <a:cxn ang="0">
                  <a:pos x="508" y="48"/>
                </a:cxn>
                <a:cxn ang="0">
                  <a:pos x="704" y="4"/>
                </a:cxn>
                <a:cxn ang="0">
                  <a:pos x="803" y="0"/>
                </a:cxn>
                <a:cxn ang="0">
                  <a:pos x="897" y="2"/>
                </a:cxn>
                <a:cxn ang="0">
                  <a:pos x="982" y="8"/>
                </a:cxn>
                <a:cxn ang="0">
                  <a:pos x="1053" y="20"/>
                </a:cxn>
                <a:cxn ang="0">
                  <a:pos x="1108" y="34"/>
                </a:cxn>
                <a:cxn ang="0">
                  <a:pos x="1148" y="50"/>
                </a:cxn>
                <a:cxn ang="0">
                  <a:pos x="1159" y="59"/>
                </a:cxn>
                <a:cxn ang="0">
                  <a:pos x="1166" y="68"/>
                </a:cxn>
                <a:cxn ang="0">
                  <a:pos x="1155" y="68"/>
                </a:cxn>
                <a:cxn ang="0">
                  <a:pos x="1129" y="63"/>
                </a:cxn>
                <a:cxn ang="0">
                  <a:pos x="1087" y="52"/>
                </a:cxn>
                <a:cxn ang="0">
                  <a:pos x="1060" y="44"/>
                </a:cxn>
                <a:cxn ang="0">
                  <a:pos x="927" y="20"/>
                </a:cxn>
                <a:cxn ang="0">
                  <a:pos x="771" y="20"/>
                </a:cxn>
                <a:cxn ang="0">
                  <a:pos x="609" y="44"/>
                </a:cxn>
                <a:cxn ang="0">
                  <a:pos x="453" y="96"/>
                </a:cxn>
                <a:cxn ang="0">
                  <a:pos x="316" y="183"/>
                </a:cxn>
                <a:cxn ang="0">
                  <a:pos x="261" y="234"/>
                </a:cxn>
                <a:cxn ang="0">
                  <a:pos x="177" y="320"/>
                </a:cxn>
                <a:cxn ang="0">
                  <a:pos x="122" y="396"/>
                </a:cxn>
                <a:cxn ang="0">
                  <a:pos x="89" y="460"/>
                </a:cxn>
                <a:cxn ang="0">
                  <a:pos x="67" y="514"/>
                </a:cxn>
                <a:cxn ang="0">
                  <a:pos x="57" y="539"/>
                </a:cxn>
                <a:cxn ang="0">
                  <a:pos x="34" y="601"/>
                </a:cxn>
                <a:cxn ang="0">
                  <a:pos x="15" y="636"/>
                </a:cxn>
                <a:cxn ang="0">
                  <a:pos x="4" y="650"/>
                </a:cxn>
                <a:cxn ang="0">
                  <a:pos x="0" y="638"/>
                </a:cxn>
                <a:cxn ang="0">
                  <a:pos x="4" y="611"/>
                </a:cxn>
              </a:cxnLst>
              <a:rect l="0" t="0" r="r" b="b"/>
              <a:pathLst>
                <a:path w="1167" h="651">
                  <a:moveTo>
                    <a:pt x="4" y="611"/>
                  </a:moveTo>
                  <a:lnTo>
                    <a:pt x="48" y="489"/>
                  </a:lnTo>
                  <a:lnTo>
                    <a:pt x="103" y="380"/>
                  </a:lnTo>
                  <a:lnTo>
                    <a:pt x="170" y="287"/>
                  </a:lnTo>
                  <a:lnTo>
                    <a:pt x="244" y="207"/>
                  </a:lnTo>
                  <a:lnTo>
                    <a:pt x="326" y="142"/>
                  </a:lnTo>
                  <a:lnTo>
                    <a:pt x="415" y="89"/>
                  </a:lnTo>
                  <a:lnTo>
                    <a:pt x="508" y="48"/>
                  </a:lnTo>
                  <a:lnTo>
                    <a:pt x="605" y="20"/>
                  </a:lnTo>
                  <a:lnTo>
                    <a:pt x="704" y="4"/>
                  </a:lnTo>
                  <a:lnTo>
                    <a:pt x="803" y="0"/>
                  </a:lnTo>
                  <a:lnTo>
                    <a:pt x="803" y="0"/>
                  </a:lnTo>
                  <a:lnTo>
                    <a:pt x="851" y="0"/>
                  </a:lnTo>
                  <a:lnTo>
                    <a:pt x="897" y="2"/>
                  </a:lnTo>
                  <a:lnTo>
                    <a:pt x="942" y="4"/>
                  </a:lnTo>
                  <a:lnTo>
                    <a:pt x="982" y="8"/>
                  </a:lnTo>
                  <a:lnTo>
                    <a:pt x="1020" y="15"/>
                  </a:lnTo>
                  <a:lnTo>
                    <a:pt x="1053" y="20"/>
                  </a:lnTo>
                  <a:lnTo>
                    <a:pt x="1083" y="27"/>
                  </a:lnTo>
                  <a:lnTo>
                    <a:pt x="1108" y="34"/>
                  </a:lnTo>
                  <a:lnTo>
                    <a:pt x="1131" y="42"/>
                  </a:lnTo>
                  <a:lnTo>
                    <a:pt x="1148" y="50"/>
                  </a:lnTo>
                  <a:lnTo>
                    <a:pt x="1148" y="50"/>
                  </a:lnTo>
                  <a:lnTo>
                    <a:pt x="1159" y="59"/>
                  </a:lnTo>
                  <a:lnTo>
                    <a:pt x="1163" y="63"/>
                  </a:lnTo>
                  <a:lnTo>
                    <a:pt x="1166" y="68"/>
                  </a:lnTo>
                  <a:lnTo>
                    <a:pt x="1163" y="68"/>
                  </a:lnTo>
                  <a:lnTo>
                    <a:pt x="1155" y="68"/>
                  </a:lnTo>
                  <a:lnTo>
                    <a:pt x="1145" y="68"/>
                  </a:lnTo>
                  <a:lnTo>
                    <a:pt x="1129" y="63"/>
                  </a:lnTo>
                  <a:lnTo>
                    <a:pt x="1111" y="59"/>
                  </a:lnTo>
                  <a:lnTo>
                    <a:pt x="1087" y="52"/>
                  </a:lnTo>
                  <a:lnTo>
                    <a:pt x="1060" y="44"/>
                  </a:lnTo>
                  <a:lnTo>
                    <a:pt x="1060" y="44"/>
                  </a:lnTo>
                  <a:lnTo>
                    <a:pt x="996" y="31"/>
                  </a:lnTo>
                  <a:lnTo>
                    <a:pt x="927" y="20"/>
                  </a:lnTo>
                  <a:lnTo>
                    <a:pt x="851" y="18"/>
                  </a:lnTo>
                  <a:lnTo>
                    <a:pt x="771" y="20"/>
                  </a:lnTo>
                  <a:lnTo>
                    <a:pt x="691" y="29"/>
                  </a:lnTo>
                  <a:lnTo>
                    <a:pt x="609" y="44"/>
                  </a:lnTo>
                  <a:lnTo>
                    <a:pt x="529" y="68"/>
                  </a:lnTo>
                  <a:lnTo>
                    <a:pt x="453" y="96"/>
                  </a:lnTo>
                  <a:lnTo>
                    <a:pt x="381" y="137"/>
                  </a:lnTo>
                  <a:lnTo>
                    <a:pt x="316" y="183"/>
                  </a:lnTo>
                  <a:lnTo>
                    <a:pt x="316" y="183"/>
                  </a:lnTo>
                  <a:lnTo>
                    <a:pt x="261" y="234"/>
                  </a:lnTo>
                  <a:lnTo>
                    <a:pt x="215" y="280"/>
                  </a:lnTo>
                  <a:lnTo>
                    <a:pt x="177" y="320"/>
                  </a:lnTo>
                  <a:lnTo>
                    <a:pt x="145" y="361"/>
                  </a:lnTo>
                  <a:lnTo>
                    <a:pt x="122" y="396"/>
                  </a:lnTo>
                  <a:lnTo>
                    <a:pt x="103" y="428"/>
                  </a:lnTo>
                  <a:lnTo>
                    <a:pt x="89" y="460"/>
                  </a:lnTo>
                  <a:lnTo>
                    <a:pt x="75" y="486"/>
                  </a:lnTo>
                  <a:lnTo>
                    <a:pt x="67" y="514"/>
                  </a:lnTo>
                  <a:lnTo>
                    <a:pt x="57" y="539"/>
                  </a:lnTo>
                  <a:lnTo>
                    <a:pt x="57" y="539"/>
                  </a:lnTo>
                  <a:lnTo>
                    <a:pt x="44" y="576"/>
                  </a:lnTo>
                  <a:lnTo>
                    <a:pt x="34" y="601"/>
                  </a:lnTo>
                  <a:lnTo>
                    <a:pt x="23" y="622"/>
                  </a:lnTo>
                  <a:lnTo>
                    <a:pt x="15" y="636"/>
                  </a:lnTo>
                  <a:lnTo>
                    <a:pt x="8" y="645"/>
                  </a:lnTo>
                  <a:lnTo>
                    <a:pt x="4" y="650"/>
                  </a:lnTo>
                  <a:lnTo>
                    <a:pt x="0" y="645"/>
                  </a:lnTo>
                  <a:lnTo>
                    <a:pt x="0" y="638"/>
                  </a:lnTo>
                  <a:lnTo>
                    <a:pt x="0" y="629"/>
                  </a:lnTo>
                  <a:lnTo>
                    <a:pt x="4" y="611"/>
                  </a:lnTo>
                  <a:lnTo>
                    <a:pt x="4" y="611"/>
                  </a:lnTo>
                </a:path>
              </a:pathLst>
            </a:custGeom>
            <a:solidFill>
              <a:srgbClr val="FFF59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0" name="Freeform 310"/>
            <p:cNvSpPr>
              <a:spLocks/>
            </p:cNvSpPr>
            <p:nvPr/>
          </p:nvSpPr>
          <p:spPr bwMode="auto">
            <a:xfrm>
              <a:off x="2097" y="1315"/>
              <a:ext cx="1145" cy="629"/>
            </a:xfrm>
            <a:custGeom>
              <a:avLst/>
              <a:gdLst/>
              <a:ahLst/>
              <a:cxnLst>
                <a:cxn ang="0">
                  <a:pos x="50" y="473"/>
                </a:cxn>
                <a:cxn ang="0">
                  <a:pos x="174" y="275"/>
                </a:cxn>
                <a:cxn ang="0">
                  <a:pos x="333" y="135"/>
                </a:cxn>
                <a:cxn ang="0">
                  <a:pos x="510" y="46"/>
                </a:cxn>
                <a:cxn ang="0">
                  <a:pos x="701" y="4"/>
                </a:cxn>
                <a:cxn ang="0">
                  <a:pos x="796" y="0"/>
                </a:cxn>
                <a:cxn ang="0">
                  <a:pos x="889" y="2"/>
                </a:cxn>
                <a:cxn ang="0">
                  <a:pos x="971" y="8"/>
                </a:cxn>
                <a:cxn ang="0">
                  <a:pos x="1039" y="16"/>
                </a:cxn>
                <a:cxn ang="0">
                  <a:pos x="1093" y="29"/>
                </a:cxn>
                <a:cxn ang="0">
                  <a:pos x="1127" y="41"/>
                </a:cxn>
                <a:cxn ang="0">
                  <a:pos x="1138" y="48"/>
                </a:cxn>
                <a:cxn ang="0">
                  <a:pos x="1144" y="54"/>
                </a:cxn>
                <a:cxn ang="0">
                  <a:pos x="1134" y="54"/>
                </a:cxn>
                <a:cxn ang="0">
                  <a:pos x="1108" y="48"/>
                </a:cxn>
                <a:cxn ang="0">
                  <a:pos x="1070" y="40"/>
                </a:cxn>
                <a:cxn ang="0">
                  <a:pos x="1047" y="31"/>
                </a:cxn>
                <a:cxn ang="0">
                  <a:pos x="916" y="10"/>
                </a:cxn>
                <a:cxn ang="0">
                  <a:pos x="763" y="8"/>
                </a:cxn>
                <a:cxn ang="0">
                  <a:pos x="602" y="34"/>
                </a:cxn>
                <a:cxn ang="0">
                  <a:pos x="444" y="86"/>
                </a:cxn>
                <a:cxn ang="0">
                  <a:pos x="310" y="172"/>
                </a:cxn>
                <a:cxn ang="0">
                  <a:pos x="253" y="222"/>
                </a:cxn>
                <a:cxn ang="0">
                  <a:pos x="168" y="310"/>
                </a:cxn>
                <a:cxn ang="0">
                  <a:pos x="113" y="383"/>
                </a:cxn>
                <a:cxn ang="0">
                  <a:pos x="80" y="445"/>
                </a:cxn>
                <a:cxn ang="0">
                  <a:pos x="59" y="498"/>
                </a:cxn>
                <a:cxn ang="0">
                  <a:pos x="50" y="521"/>
                </a:cxn>
                <a:cxn ang="0">
                  <a:pos x="27" y="581"/>
                </a:cxn>
                <a:cxn ang="0">
                  <a:pos x="11" y="616"/>
                </a:cxn>
                <a:cxn ang="0">
                  <a:pos x="0" y="627"/>
                </a:cxn>
                <a:cxn ang="0">
                  <a:pos x="0" y="618"/>
                </a:cxn>
                <a:cxn ang="0">
                  <a:pos x="4" y="592"/>
                </a:cxn>
              </a:cxnLst>
              <a:rect l="0" t="0" r="r" b="b"/>
              <a:pathLst>
                <a:path w="1145" h="628">
                  <a:moveTo>
                    <a:pt x="4" y="592"/>
                  </a:moveTo>
                  <a:lnTo>
                    <a:pt x="50" y="473"/>
                  </a:lnTo>
                  <a:lnTo>
                    <a:pt x="107" y="365"/>
                  </a:lnTo>
                  <a:lnTo>
                    <a:pt x="174" y="275"/>
                  </a:lnTo>
                  <a:lnTo>
                    <a:pt x="250" y="197"/>
                  </a:lnTo>
                  <a:lnTo>
                    <a:pt x="333" y="135"/>
                  </a:lnTo>
                  <a:lnTo>
                    <a:pt x="419" y="84"/>
                  </a:lnTo>
                  <a:lnTo>
                    <a:pt x="510" y="46"/>
                  </a:lnTo>
                  <a:lnTo>
                    <a:pt x="605" y="20"/>
                  </a:lnTo>
                  <a:lnTo>
                    <a:pt x="701" y="4"/>
                  </a:lnTo>
                  <a:lnTo>
                    <a:pt x="796" y="0"/>
                  </a:lnTo>
                  <a:lnTo>
                    <a:pt x="796" y="0"/>
                  </a:lnTo>
                  <a:lnTo>
                    <a:pt x="842" y="0"/>
                  </a:lnTo>
                  <a:lnTo>
                    <a:pt x="889" y="2"/>
                  </a:lnTo>
                  <a:lnTo>
                    <a:pt x="931" y="4"/>
                  </a:lnTo>
                  <a:lnTo>
                    <a:pt x="971" y="8"/>
                  </a:lnTo>
                  <a:lnTo>
                    <a:pt x="1007" y="13"/>
                  </a:lnTo>
                  <a:lnTo>
                    <a:pt x="1039" y="16"/>
                  </a:lnTo>
                  <a:lnTo>
                    <a:pt x="1068" y="23"/>
                  </a:lnTo>
                  <a:lnTo>
                    <a:pt x="1093" y="29"/>
                  </a:lnTo>
                  <a:lnTo>
                    <a:pt x="1113" y="36"/>
                  </a:lnTo>
                  <a:lnTo>
                    <a:pt x="1127" y="41"/>
                  </a:lnTo>
                  <a:lnTo>
                    <a:pt x="1127" y="41"/>
                  </a:lnTo>
                  <a:lnTo>
                    <a:pt x="1138" y="48"/>
                  </a:lnTo>
                  <a:lnTo>
                    <a:pt x="1141" y="52"/>
                  </a:lnTo>
                  <a:lnTo>
                    <a:pt x="1144" y="54"/>
                  </a:lnTo>
                  <a:lnTo>
                    <a:pt x="1140" y="54"/>
                  </a:lnTo>
                  <a:lnTo>
                    <a:pt x="1134" y="54"/>
                  </a:lnTo>
                  <a:lnTo>
                    <a:pt x="1123" y="52"/>
                  </a:lnTo>
                  <a:lnTo>
                    <a:pt x="1108" y="48"/>
                  </a:lnTo>
                  <a:lnTo>
                    <a:pt x="1091" y="43"/>
                  </a:lnTo>
                  <a:lnTo>
                    <a:pt x="1070" y="40"/>
                  </a:lnTo>
                  <a:lnTo>
                    <a:pt x="1047" y="31"/>
                  </a:lnTo>
                  <a:lnTo>
                    <a:pt x="1047" y="31"/>
                  </a:lnTo>
                  <a:lnTo>
                    <a:pt x="986" y="18"/>
                  </a:lnTo>
                  <a:lnTo>
                    <a:pt x="916" y="10"/>
                  </a:lnTo>
                  <a:lnTo>
                    <a:pt x="842" y="8"/>
                  </a:lnTo>
                  <a:lnTo>
                    <a:pt x="763" y="8"/>
                  </a:lnTo>
                  <a:lnTo>
                    <a:pt x="683" y="18"/>
                  </a:lnTo>
                  <a:lnTo>
                    <a:pt x="602" y="34"/>
                  </a:lnTo>
                  <a:lnTo>
                    <a:pt x="522" y="57"/>
                  </a:lnTo>
                  <a:lnTo>
                    <a:pt x="444" y="86"/>
                  </a:lnTo>
                  <a:lnTo>
                    <a:pt x="372" y="126"/>
                  </a:lnTo>
                  <a:lnTo>
                    <a:pt x="310" y="172"/>
                  </a:lnTo>
                  <a:lnTo>
                    <a:pt x="310" y="172"/>
                  </a:lnTo>
                  <a:lnTo>
                    <a:pt x="253" y="222"/>
                  </a:lnTo>
                  <a:lnTo>
                    <a:pt x="206" y="269"/>
                  </a:lnTo>
                  <a:lnTo>
                    <a:pt x="168" y="310"/>
                  </a:lnTo>
                  <a:lnTo>
                    <a:pt x="137" y="349"/>
                  </a:lnTo>
                  <a:lnTo>
                    <a:pt x="113" y="383"/>
                  </a:lnTo>
                  <a:lnTo>
                    <a:pt x="94" y="416"/>
                  </a:lnTo>
                  <a:lnTo>
                    <a:pt x="80" y="445"/>
                  </a:lnTo>
                  <a:lnTo>
                    <a:pt x="67" y="473"/>
                  </a:lnTo>
                  <a:lnTo>
                    <a:pt x="59" y="498"/>
                  </a:lnTo>
                  <a:lnTo>
                    <a:pt x="50" y="521"/>
                  </a:lnTo>
                  <a:lnTo>
                    <a:pt x="50" y="521"/>
                  </a:lnTo>
                  <a:lnTo>
                    <a:pt x="37" y="554"/>
                  </a:lnTo>
                  <a:lnTo>
                    <a:pt x="27" y="581"/>
                  </a:lnTo>
                  <a:lnTo>
                    <a:pt x="16" y="601"/>
                  </a:lnTo>
                  <a:lnTo>
                    <a:pt x="11" y="616"/>
                  </a:lnTo>
                  <a:lnTo>
                    <a:pt x="4" y="624"/>
                  </a:lnTo>
                  <a:lnTo>
                    <a:pt x="0" y="627"/>
                  </a:lnTo>
                  <a:lnTo>
                    <a:pt x="0" y="624"/>
                  </a:lnTo>
                  <a:lnTo>
                    <a:pt x="0" y="618"/>
                  </a:lnTo>
                  <a:lnTo>
                    <a:pt x="2" y="607"/>
                  </a:lnTo>
                  <a:lnTo>
                    <a:pt x="4" y="592"/>
                  </a:lnTo>
                  <a:lnTo>
                    <a:pt x="4" y="592"/>
                  </a:lnTo>
                </a:path>
              </a:pathLst>
            </a:custGeom>
            <a:solidFill>
              <a:srgbClr val="FFF7A8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1" name="Freeform 311"/>
            <p:cNvSpPr>
              <a:spLocks/>
            </p:cNvSpPr>
            <p:nvPr/>
          </p:nvSpPr>
          <p:spPr bwMode="auto">
            <a:xfrm>
              <a:off x="2011" y="1922"/>
              <a:ext cx="197" cy="173"/>
            </a:xfrm>
            <a:custGeom>
              <a:avLst/>
              <a:gdLst/>
              <a:ahLst/>
              <a:cxnLst>
                <a:cxn ang="0">
                  <a:pos x="94" y="118"/>
                </a:cxn>
                <a:cxn ang="0">
                  <a:pos x="154" y="127"/>
                </a:cxn>
                <a:cxn ang="0">
                  <a:pos x="160" y="90"/>
                </a:cxn>
                <a:cxn ang="0">
                  <a:pos x="160" y="90"/>
                </a:cxn>
                <a:cxn ang="0">
                  <a:pos x="160" y="74"/>
                </a:cxn>
                <a:cxn ang="0">
                  <a:pos x="152" y="61"/>
                </a:cxn>
                <a:cxn ang="0">
                  <a:pos x="139" y="50"/>
                </a:cxn>
                <a:cxn ang="0">
                  <a:pos x="124" y="44"/>
                </a:cxn>
                <a:cxn ang="0">
                  <a:pos x="105" y="39"/>
                </a:cxn>
                <a:cxn ang="0">
                  <a:pos x="105" y="39"/>
                </a:cxn>
                <a:cxn ang="0">
                  <a:pos x="78" y="38"/>
                </a:cxn>
                <a:cxn ang="0">
                  <a:pos x="61" y="44"/>
                </a:cxn>
                <a:cxn ang="0">
                  <a:pos x="50" y="53"/>
                </a:cxn>
                <a:cxn ang="0">
                  <a:pos x="44" y="64"/>
                </a:cxn>
                <a:cxn ang="0">
                  <a:pos x="41" y="71"/>
                </a:cxn>
                <a:cxn ang="0">
                  <a:pos x="36" y="110"/>
                </a:cxn>
                <a:cxn ang="0">
                  <a:pos x="94" y="118"/>
                </a:cxn>
                <a:cxn ang="0">
                  <a:pos x="91" y="154"/>
                </a:cxn>
                <a:cxn ang="0">
                  <a:pos x="0" y="141"/>
                </a:cxn>
                <a:cxn ang="0">
                  <a:pos x="13" y="61"/>
                </a:cxn>
                <a:cxn ang="0">
                  <a:pos x="13" y="61"/>
                </a:cxn>
                <a:cxn ang="0">
                  <a:pos x="16" y="44"/>
                </a:cxn>
                <a:cxn ang="0">
                  <a:pos x="23" y="32"/>
                </a:cxn>
                <a:cxn ang="0">
                  <a:pos x="31" y="20"/>
                </a:cxn>
                <a:cxn ang="0">
                  <a:pos x="40" y="13"/>
                </a:cxn>
                <a:cxn ang="0">
                  <a:pos x="52" y="6"/>
                </a:cxn>
                <a:cxn ang="0">
                  <a:pos x="63" y="4"/>
                </a:cxn>
                <a:cxn ang="0">
                  <a:pos x="73" y="0"/>
                </a:cxn>
                <a:cxn ang="0">
                  <a:pos x="87" y="0"/>
                </a:cxn>
                <a:cxn ang="0">
                  <a:pos x="99" y="0"/>
                </a:cxn>
                <a:cxn ang="0">
                  <a:pos x="110" y="2"/>
                </a:cxn>
                <a:cxn ang="0">
                  <a:pos x="110" y="2"/>
                </a:cxn>
                <a:cxn ang="0">
                  <a:pos x="120" y="4"/>
                </a:cxn>
                <a:cxn ang="0">
                  <a:pos x="133" y="8"/>
                </a:cxn>
                <a:cxn ang="0">
                  <a:pos x="145" y="13"/>
                </a:cxn>
                <a:cxn ang="0">
                  <a:pos x="158" y="18"/>
                </a:cxn>
                <a:cxn ang="0">
                  <a:pos x="168" y="25"/>
                </a:cxn>
                <a:cxn ang="0">
                  <a:pos x="177" y="36"/>
                </a:cxn>
                <a:cxn ang="0">
                  <a:pos x="186" y="46"/>
                </a:cxn>
                <a:cxn ang="0">
                  <a:pos x="190" y="59"/>
                </a:cxn>
                <a:cxn ang="0">
                  <a:pos x="194" y="74"/>
                </a:cxn>
                <a:cxn ang="0">
                  <a:pos x="191" y="90"/>
                </a:cxn>
                <a:cxn ang="0">
                  <a:pos x="179" y="169"/>
                </a:cxn>
                <a:cxn ang="0">
                  <a:pos x="91" y="154"/>
                </a:cxn>
                <a:cxn ang="0">
                  <a:pos x="94" y="118"/>
                </a:cxn>
                <a:cxn ang="0">
                  <a:pos x="94" y="118"/>
                </a:cxn>
              </a:cxnLst>
              <a:rect l="0" t="0" r="r" b="b"/>
              <a:pathLst>
                <a:path w="195" h="170">
                  <a:moveTo>
                    <a:pt x="94" y="118"/>
                  </a:moveTo>
                  <a:lnTo>
                    <a:pt x="154" y="127"/>
                  </a:lnTo>
                  <a:lnTo>
                    <a:pt x="160" y="90"/>
                  </a:lnTo>
                  <a:lnTo>
                    <a:pt x="160" y="90"/>
                  </a:lnTo>
                  <a:lnTo>
                    <a:pt x="160" y="74"/>
                  </a:lnTo>
                  <a:lnTo>
                    <a:pt x="152" y="61"/>
                  </a:lnTo>
                  <a:lnTo>
                    <a:pt x="139" y="50"/>
                  </a:lnTo>
                  <a:lnTo>
                    <a:pt x="124" y="44"/>
                  </a:lnTo>
                  <a:lnTo>
                    <a:pt x="105" y="39"/>
                  </a:lnTo>
                  <a:lnTo>
                    <a:pt x="105" y="39"/>
                  </a:lnTo>
                  <a:lnTo>
                    <a:pt x="78" y="38"/>
                  </a:lnTo>
                  <a:lnTo>
                    <a:pt x="61" y="44"/>
                  </a:lnTo>
                  <a:lnTo>
                    <a:pt x="50" y="53"/>
                  </a:lnTo>
                  <a:lnTo>
                    <a:pt x="44" y="64"/>
                  </a:lnTo>
                  <a:lnTo>
                    <a:pt x="41" y="71"/>
                  </a:lnTo>
                  <a:lnTo>
                    <a:pt x="36" y="110"/>
                  </a:lnTo>
                  <a:lnTo>
                    <a:pt x="94" y="118"/>
                  </a:lnTo>
                  <a:lnTo>
                    <a:pt x="91" y="154"/>
                  </a:lnTo>
                  <a:lnTo>
                    <a:pt x="0" y="141"/>
                  </a:lnTo>
                  <a:lnTo>
                    <a:pt x="13" y="61"/>
                  </a:lnTo>
                  <a:lnTo>
                    <a:pt x="13" y="61"/>
                  </a:lnTo>
                  <a:lnTo>
                    <a:pt x="16" y="44"/>
                  </a:lnTo>
                  <a:lnTo>
                    <a:pt x="23" y="32"/>
                  </a:lnTo>
                  <a:lnTo>
                    <a:pt x="31" y="20"/>
                  </a:lnTo>
                  <a:lnTo>
                    <a:pt x="40" y="13"/>
                  </a:lnTo>
                  <a:lnTo>
                    <a:pt x="52" y="6"/>
                  </a:lnTo>
                  <a:lnTo>
                    <a:pt x="63" y="4"/>
                  </a:lnTo>
                  <a:lnTo>
                    <a:pt x="73" y="0"/>
                  </a:lnTo>
                  <a:lnTo>
                    <a:pt x="87" y="0"/>
                  </a:lnTo>
                  <a:lnTo>
                    <a:pt x="99" y="0"/>
                  </a:lnTo>
                  <a:lnTo>
                    <a:pt x="110" y="2"/>
                  </a:lnTo>
                  <a:lnTo>
                    <a:pt x="110" y="2"/>
                  </a:lnTo>
                  <a:lnTo>
                    <a:pt x="120" y="4"/>
                  </a:lnTo>
                  <a:lnTo>
                    <a:pt x="133" y="8"/>
                  </a:lnTo>
                  <a:lnTo>
                    <a:pt x="145" y="13"/>
                  </a:lnTo>
                  <a:lnTo>
                    <a:pt x="158" y="18"/>
                  </a:lnTo>
                  <a:lnTo>
                    <a:pt x="168" y="25"/>
                  </a:lnTo>
                  <a:lnTo>
                    <a:pt x="177" y="36"/>
                  </a:lnTo>
                  <a:lnTo>
                    <a:pt x="186" y="46"/>
                  </a:lnTo>
                  <a:lnTo>
                    <a:pt x="190" y="59"/>
                  </a:lnTo>
                  <a:lnTo>
                    <a:pt x="194" y="74"/>
                  </a:lnTo>
                  <a:lnTo>
                    <a:pt x="191" y="90"/>
                  </a:lnTo>
                  <a:lnTo>
                    <a:pt x="179" y="169"/>
                  </a:lnTo>
                  <a:lnTo>
                    <a:pt x="91" y="154"/>
                  </a:lnTo>
                  <a:lnTo>
                    <a:pt x="94" y="118"/>
                  </a:lnTo>
                  <a:lnTo>
                    <a:pt x="94" y="118"/>
                  </a:lnTo>
                </a:path>
              </a:pathLst>
            </a:custGeom>
            <a:solidFill>
              <a:srgbClr val="00009E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2" name="Freeform 312"/>
            <p:cNvSpPr>
              <a:spLocks/>
            </p:cNvSpPr>
            <p:nvPr/>
          </p:nvSpPr>
          <p:spPr bwMode="auto">
            <a:xfrm>
              <a:off x="2036" y="1736"/>
              <a:ext cx="231" cy="192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3" y="53"/>
                </a:cxn>
                <a:cxn ang="0">
                  <a:pos x="75" y="39"/>
                </a:cxn>
                <a:cxn ang="0">
                  <a:pos x="88" y="37"/>
                </a:cxn>
                <a:cxn ang="0">
                  <a:pos x="94" y="39"/>
                </a:cxn>
                <a:cxn ang="0">
                  <a:pos x="107" y="50"/>
                </a:cxn>
                <a:cxn ang="0">
                  <a:pos x="109" y="66"/>
                </a:cxn>
                <a:cxn ang="0">
                  <a:pos x="88" y="117"/>
                </a:cxn>
                <a:cxn ang="0">
                  <a:pos x="48" y="140"/>
                </a:cxn>
                <a:cxn ang="0">
                  <a:pos x="178" y="159"/>
                </a:cxn>
                <a:cxn ang="0">
                  <a:pos x="132" y="94"/>
                </a:cxn>
                <a:cxn ang="0">
                  <a:pos x="139" y="81"/>
                </a:cxn>
                <a:cxn ang="0">
                  <a:pos x="153" y="73"/>
                </a:cxn>
                <a:cxn ang="0">
                  <a:pos x="174" y="81"/>
                </a:cxn>
                <a:cxn ang="0">
                  <a:pos x="183" y="85"/>
                </a:cxn>
                <a:cxn ang="0">
                  <a:pos x="197" y="89"/>
                </a:cxn>
                <a:cxn ang="0">
                  <a:pos x="210" y="92"/>
                </a:cxn>
                <a:cxn ang="0">
                  <a:pos x="222" y="51"/>
                </a:cxn>
                <a:cxn ang="0">
                  <a:pos x="218" y="53"/>
                </a:cxn>
                <a:cxn ang="0">
                  <a:pos x="208" y="53"/>
                </a:cxn>
                <a:cxn ang="0">
                  <a:pos x="187" y="43"/>
                </a:cxn>
                <a:cxn ang="0">
                  <a:pos x="169" y="39"/>
                </a:cxn>
                <a:cxn ang="0">
                  <a:pos x="149" y="37"/>
                </a:cxn>
                <a:cxn ang="0">
                  <a:pos x="134" y="48"/>
                </a:cxn>
                <a:cxn ang="0">
                  <a:pos x="134" y="35"/>
                </a:cxn>
                <a:cxn ang="0">
                  <a:pos x="123" y="16"/>
                </a:cxn>
                <a:cxn ang="0">
                  <a:pos x="107" y="3"/>
                </a:cxn>
                <a:cxn ang="0">
                  <a:pos x="103" y="2"/>
                </a:cxn>
                <a:cxn ang="0">
                  <a:pos x="88" y="0"/>
                </a:cxn>
                <a:cxn ang="0">
                  <a:pos x="73" y="0"/>
                </a:cxn>
                <a:cxn ang="0">
                  <a:pos x="59" y="7"/>
                </a:cxn>
                <a:cxn ang="0">
                  <a:pos x="42" y="23"/>
                </a:cxn>
                <a:cxn ang="0">
                  <a:pos x="0" y="117"/>
                </a:cxn>
                <a:cxn ang="0">
                  <a:pos x="63" y="106"/>
                </a:cxn>
              </a:cxnLst>
              <a:rect l="0" t="0" r="r" b="b"/>
              <a:pathLst>
                <a:path w="228" h="194">
                  <a:moveTo>
                    <a:pt x="63" y="106"/>
                  </a:moveTo>
                  <a:lnTo>
                    <a:pt x="42" y="96"/>
                  </a:lnTo>
                  <a:lnTo>
                    <a:pt x="63" y="53"/>
                  </a:lnTo>
                  <a:lnTo>
                    <a:pt x="63" y="53"/>
                  </a:lnTo>
                  <a:lnTo>
                    <a:pt x="66" y="43"/>
                  </a:lnTo>
                  <a:lnTo>
                    <a:pt x="75" y="39"/>
                  </a:lnTo>
                  <a:lnTo>
                    <a:pt x="82" y="37"/>
                  </a:lnTo>
                  <a:lnTo>
                    <a:pt x="88" y="37"/>
                  </a:lnTo>
                  <a:lnTo>
                    <a:pt x="94" y="39"/>
                  </a:lnTo>
                  <a:lnTo>
                    <a:pt x="94" y="39"/>
                  </a:lnTo>
                  <a:lnTo>
                    <a:pt x="103" y="43"/>
                  </a:lnTo>
                  <a:lnTo>
                    <a:pt x="107" y="50"/>
                  </a:lnTo>
                  <a:lnTo>
                    <a:pt x="109" y="58"/>
                  </a:lnTo>
                  <a:lnTo>
                    <a:pt x="109" y="66"/>
                  </a:lnTo>
                  <a:lnTo>
                    <a:pt x="105" y="76"/>
                  </a:lnTo>
                  <a:lnTo>
                    <a:pt x="88" y="117"/>
                  </a:lnTo>
                  <a:lnTo>
                    <a:pt x="63" y="106"/>
                  </a:lnTo>
                  <a:lnTo>
                    <a:pt x="48" y="140"/>
                  </a:lnTo>
                  <a:lnTo>
                    <a:pt x="164" y="193"/>
                  </a:lnTo>
                  <a:lnTo>
                    <a:pt x="178" y="159"/>
                  </a:lnTo>
                  <a:lnTo>
                    <a:pt x="116" y="129"/>
                  </a:lnTo>
                  <a:lnTo>
                    <a:pt x="132" y="94"/>
                  </a:lnTo>
                  <a:lnTo>
                    <a:pt x="132" y="94"/>
                  </a:lnTo>
                  <a:lnTo>
                    <a:pt x="139" y="81"/>
                  </a:lnTo>
                  <a:lnTo>
                    <a:pt x="144" y="75"/>
                  </a:lnTo>
                  <a:lnTo>
                    <a:pt x="153" y="73"/>
                  </a:lnTo>
                  <a:lnTo>
                    <a:pt x="162" y="75"/>
                  </a:lnTo>
                  <a:lnTo>
                    <a:pt x="174" y="81"/>
                  </a:lnTo>
                  <a:lnTo>
                    <a:pt x="174" y="81"/>
                  </a:lnTo>
                  <a:lnTo>
                    <a:pt x="183" y="85"/>
                  </a:lnTo>
                  <a:lnTo>
                    <a:pt x="191" y="87"/>
                  </a:lnTo>
                  <a:lnTo>
                    <a:pt x="197" y="89"/>
                  </a:lnTo>
                  <a:lnTo>
                    <a:pt x="203" y="89"/>
                  </a:lnTo>
                  <a:lnTo>
                    <a:pt x="210" y="92"/>
                  </a:lnTo>
                  <a:lnTo>
                    <a:pt x="227" y="53"/>
                  </a:lnTo>
                  <a:lnTo>
                    <a:pt x="222" y="51"/>
                  </a:lnTo>
                  <a:lnTo>
                    <a:pt x="222" y="51"/>
                  </a:lnTo>
                  <a:lnTo>
                    <a:pt x="218" y="53"/>
                  </a:lnTo>
                  <a:lnTo>
                    <a:pt x="214" y="53"/>
                  </a:lnTo>
                  <a:lnTo>
                    <a:pt x="208" y="53"/>
                  </a:lnTo>
                  <a:lnTo>
                    <a:pt x="199" y="50"/>
                  </a:lnTo>
                  <a:lnTo>
                    <a:pt x="187" y="43"/>
                  </a:lnTo>
                  <a:lnTo>
                    <a:pt x="187" y="43"/>
                  </a:lnTo>
                  <a:lnTo>
                    <a:pt x="169" y="39"/>
                  </a:lnTo>
                  <a:lnTo>
                    <a:pt x="157" y="35"/>
                  </a:lnTo>
                  <a:lnTo>
                    <a:pt x="149" y="37"/>
                  </a:lnTo>
                  <a:lnTo>
                    <a:pt x="141" y="41"/>
                  </a:lnTo>
                  <a:lnTo>
                    <a:pt x="134" y="48"/>
                  </a:lnTo>
                  <a:lnTo>
                    <a:pt x="134" y="48"/>
                  </a:lnTo>
                  <a:lnTo>
                    <a:pt x="134" y="35"/>
                  </a:lnTo>
                  <a:lnTo>
                    <a:pt x="130" y="27"/>
                  </a:lnTo>
                  <a:lnTo>
                    <a:pt x="123" y="16"/>
                  </a:lnTo>
                  <a:lnTo>
                    <a:pt x="117" y="9"/>
                  </a:lnTo>
                  <a:lnTo>
                    <a:pt x="107" y="3"/>
                  </a:lnTo>
                  <a:lnTo>
                    <a:pt x="107" y="3"/>
                  </a:lnTo>
                  <a:lnTo>
                    <a:pt x="103" y="2"/>
                  </a:lnTo>
                  <a:lnTo>
                    <a:pt x="96" y="0"/>
                  </a:lnTo>
                  <a:lnTo>
                    <a:pt x="88" y="0"/>
                  </a:lnTo>
                  <a:lnTo>
                    <a:pt x="82" y="0"/>
                  </a:lnTo>
                  <a:lnTo>
                    <a:pt x="73" y="0"/>
                  </a:lnTo>
                  <a:lnTo>
                    <a:pt x="65" y="3"/>
                  </a:lnTo>
                  <a:lnTo>
                    <a:pt x="59" y="7"/>
                  </a:lnTo>
                  <a:lnTo>
                    <a:pt x="50" y="14"/>
                  </a:lnTo>
                  <a:lnTo>
                    <a:pt x="42" y="23"/>
                  </a:lnTo>
                  <a:lnTo>
                    <a:pt x="38" y="35"/>
                  </a:lnTo>
                  <a:lnTo>
                    <a:pt x="0" y="117"/>
                  </a:lnTo>
                  <a:lnTo>
                    <a:pt x="48" y="140"/>
                  </a:lnTo>
                  <a:lnTo>
                    <a:pt x="63" y="106"/>
                  </a:lnTo>
                  <a:lnTo>
                    <a:pt x="63" y="106"/>
                  </a:lnTo>
                </a:path>
              </a:pathLst>
            </a:custGeom>
            <a:solidFill>
              <a:srgbClr val="00009E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3" name="Freeform 313"/>
            <p:cNvSpPr>
              <a:spLocks/>
            </p:cNvSpPr>
            <p:nvPr/>
          </p:nvSpPr>
          <p:spPr bwMode="auto">
            <a:xfrm>
              <a:off x="2199" y="1555"/>
              <a:ext cx="191" cy="187"/>
            </a:xfrm>
            <a:custGeom>
              <a:avLst/>
              <a:gdLst/>
              <a:ahLst/>
              <a:cxnLst>
                <a:cxn ang="0">
                  <a:pos x="136" y="66"/>
                </a:cxn>
                <a:cxn ang="0">
                  <a:pos x="149" y="85"/>
                </a:cxn>
                <a:cxn ang="0">
                  <a:pos x="153" y="101"/>
                </a:cxn>
                <a:cxn ang="0">
                  <a:pos x="151" y="117"/>
                </a:cxn>
                <a:cxn ang="0">
                  <a:pos x="145" y="129"/>
                </a:cxn>
                <a:cxn ang="0">
                  <a:pos x="142" y="135"/>
                </a:cxn>
                <a:cxn ang="0">
                  <a:pos x="132" y="143"/>
                </a:cxn>
                <a:cxn ang="0">
                  <a:pos x="119" y="150"/>
                </a:cxn>
                <a:cxn ang="0">
                  <a:pos x="103" y="152"/>
                </a:cxn>
                <a:cxn ang="0">
                  <a:pos x="84" y="145"/>
                </a:cxn>
                <a:cxn ang="0">
                  <a:pos x="62" y="131"/>
                </a:cxn>
                <a:cxn ang="0">
                  <a:pos x="52" y="122"/>
                </a:cxn>
                <a:cxn ang="0">
                  <a:pos x="37" y="103"/>
                </a:cxn>
                <a:cxn ang="0">
                  <a:pos x="34" y="87"/>
                </a:cxn>
                <a:cxn ang="0">
                  <a:pos x="35" y="69"/>
                </a:cxn>
                <a:cxn ang="0">
                  <a:pos x="41" y="59"/>
                </a:cxn>
                <a:cxn ang="0">
                  <a:pos x="46" y="53"/>
                </a:cxn>
                <a:cxn ang="0">
                  <a:pos x="54" y="44"/>
                </a:cxn>
                <a:cxn ang="0">
                  <a:pos x="67" y="38"/>
                </a:cxn>
                <a:cxn ang="0">
                  <a:pos x="84" y="36"/>
                </a:cxn>
                <a:cxn ang="0">
                  <a:pos x="103" y="43"/>
                </a:cxn>
                <a:cxn ang="0">
                  <a:pos x="126" y="55"/>
                </a:cxn>
                <a:cxn ang="0">
                  <a:pos x="149" y="25"/>
                </a:cxn>
                <a:cxn ang="0">
                  <a:pos x="113" y="4"/>
                </a:cxn>
                <a:cxn ang="0">
                  <a:pos x="80" y="0"/>
                </a:cxn>
                <a:cxn ang="0">
                  <a:pos x="54" y="6"/>
                </a:cxn>
                <a:cxn ang="0">
                  <a:pos x="34" y="19"/>
                </a:cxn>
                <a:cxn ang="0">
                  <a:pos x="20" y="32"/>
                </a:cxn>
                <a:cxn ang="0">
                  <a:pos x="16" y="38"/>
                </a:cxn>
                <a:cxn ang="0">
                  <a:pos x="4" y="57"/>
                </a:cxn>
                <a:cxn ang="0">
                  <a:pos x="0" y="82"/>
                </a:cxn>
                <a:cxn ang="0">
                  <a:pos x="2" y="112"/>
                </a:cxn>
                <a:cxn ang="0">
                  <a:pos x="20" y="143"/>
                </a:cxn>
                <a:cxn ang="0">
                  <a:pos x="37" y="161"/>
                </a:cxn>
                <a:cxn ang="0">
                  <a:pos x="75" y="184"/>
                </a:cxn>
                <a:cxn ang="0">
                  <a:pos x="107" y="189"/>
                </a:cxn>
                <a:cxn ang="0">
                  <a:pos x="135" y="182"/>
                </a:cxn>
                <a:cxn ang="0">
                  <a:pos x="153" y="169"/>
                </a:cxn>
                <a:cxn ang="0">
                  <a:pos x="165" y="154"/>
                </a:cxn>
                <a:cxn ang="0">
                  <a:pos x="172" y="148"/>
                </a:cxn>
                <a:cxn ang="0">
                  <a:pos x="183" y="129"/>
                </a:cxn>
                <a:cxn ang="0">
                  <a:pos x="189" y="103"/>
                </a:cxn>
                <a:cxn ang="0">
                  <a:pos x="184" y="76"/>
                </a:cxn>
                <a:cxn ang="0">
                  <a:pos x="165" y="43"/>
                </a:cxn>
                <a:cxn ang="0">
                  <a:pos x="126" y="55"/>
                </a:cxn>
              </a:cxnLst>
              <a:rect l="0" t="0" r="r" b="b"/>
              <a:pathLst>
                <a:path w="190" h="190">
                  <a:moveTo>
                    <a:pt x="126" y="55"/>
                  </a:moveTo>
                  <a:lnTo>
                    <a:pt x="136" y="66"/>
                  </a:lnTo>
                  <a:lnTo>
                    <a:pt x="142" y="76"/>
                  </a:lnTo>
                  <a:lnTo>
                    <a:pt x="149" y="85"/>
                  </a:lnTo>
                  <a:lnTo>
                    <a:pt x="151" y="92"/>
                  </a:lnTo>
                  <a:lnTo>
                    <a:pt x="153" y="101"/>
                  </a:lnTo>
                  <a:lnTo>
                    <a:pt x="153" y="110"/>
                  </a:lnTo>
                  <a:lnTo>
                    <a:pt x="151" y="117"/>
                  </a:lnTo>
                  <a:lnTo>
                    <a:pt x="149" y="124"/>
                  </a:lnTo>
                  <a:lnTo>
                    <a:pt x="145" y="129"/>
                  </a:lnTo>
                  <a:lnTo>
                    <a:pt x="142" y="135"/>
                  </a:lnTo>
                  <a:lnTo>
                    <a:pt x="142" y="135"/>
                  </a:lnTo>
                  <a:lnTo>
                    <a:pt x="138" y="140"/>
                  </a:lnTo>
                  <a:lnTo>
                    <a:pt x="132" y="143"/>
                  </a:lnTo>
                  <a:lnTo>
                    <a:pt x="126" y="148"/>
                  </a:lnTo>
                  <a:lnTo>
                    <a:pt x="119" y="150"/>
                  </a:lnTo>
                  <a:lnTo>
                    <a:pt x="110" y="152"/>
                  </a:lnTo>
                  <a:lnTo>
                    <a:pt x="103" y="152"/>
                  </a:lnTo>
                  <a:lnTo>
                    <a:pt x="94" y="150"/>
                  </a:lnTo>
                  <a:lnTo>
                    <a:pt x="84" y="145"/>
                  </a:lnTo>
                  <a:lnTo>
                    <a:pt x="73" y="140"/>
                  </a:lnTo>
                  <a:lnTo>
                    <a:pt x="62" y="131"/>
                  </a:lnTo>
                  <a:lnTo>
                    <a:pt x="62" y="131"/>
                  </a:lnTo>
                  <a:lnTo>
                    <a:pt x="52" y="122"/>
                  </a:lnTo>
                  <a:lnTo>
                    <a:pt x="43" y="112"/>
                  </a:lnTo>
                  <a:lnTo>
                    <a:pt x="37" y="103"/>
                  </a:lnTo>
                  <a:lnTo>
                    <a:pt x="35" y="95"/>
                  </a:lnTo>
                  <a:lnTo>
                    <a:pt x="34" y="87"/>
                  </a:lnTo>
                  <a:lnTo>
                    <a:pt x="34" y="78"/>
                  </a:lnTo>
                  <a:lnTo>
                    <a:pt x="35" y="69"/>
                  </a:lnTo>
                  <a:lnTo>
                    <a:pt x="37" y="64"/>
                  </a:lnTo>
                  <a:lnTo>
                    <a:pt x="41" y="59"/>
                  </a:lnTo>
                  <a:lnTo>
                    <a:pt x="46" y="53"/>
                  </a:lnTo>
                  <a:lnTo>
                    <a:pt x="46" y="53"/>
                  </a:lnTo>
                  <a:lnTo>
                    <a:pt x="50" y="48"/>
                  </a:lnTo>
                  <a:lnTo>
                    <a:pt x="54" y="44"/>
                  </a:lnTo>
                  <a:lnTo>
                    <a:pt x="60" y="40"/>
                  </a:lnTo>
                  <a:lnTo>
                    <a:pt x="67" y="38"/>
                  </a:lnTo>
                  <a:lnTo>
                    <a:pt x="75" y="36"/>
                  </a:lnTo>
                  <a:lnTo>
                    <a:pt x="84" y="36"/>
                  </a:lnTo>
                  <a:lnTo>
                    <a:pt x="92" y="38"/>
                  </a:lnTo>
                  <a:lnTo>
                    <a:pt x="103" y="43"/>
                  </a:lnTo>
                  <a:lnTo>
                    <a:pt x="113" y="46"/>
                  </a:lnTo>
                  <a:lnTo>
                    <a:pt x="126" y="55"/>
                  </a:lnTo>
                  <a:lnTo>
                    <a:pt x="149" y="25"/>
                  </a:lnTo>
                  <a:lnTo>
                    <a:pt x="149" y="25"/>
                  </a:lnTo>
                  <a:lnTo>
                    <a:pt x="130" y="13"/>
                  </a:lnTo>
                  <a:lnTo>
                    <a:pt x="113" y="4"/>
                  </a:lnTo>
                  <a:lnTo>
                    <a:pt x="96" y="0"/>
                  </a:lnTo>
                  <a:lnTo>
                    <a:pt x="80" y="0"/>
                  </a:lnTo>
                  <a:lnTo>
                    <a:pt x="67" y="2"/>
                  </a:lnTo>
                  <a:lnTo>
                    <a:pt x="54" y="6"/>
                  </a:lnTo>
                  <a:lnTo>
                    <a:pt x="41" y="13"/>
                  </a:lnTo>
                  <a:lnTo>
                    <a:pt x="34" y="19"/>
                  </a:lnTo>
                  <a:lnTo>
                    <a:pt x="25" y="25"/>
                  </a:lnTo>
                  <a:lnTo>
                    <a:pt x="20" y="32"/>
                  </a:lnTo>
                  <a:lnTo>
                    <a:pt x="20" y="32"/>
                  </a:lnTo>
                  <a:lnTo>
                    <a:pt x="16" y="38"/>
                  </a:lnTo>
                  <a:lnTo>
                    <a:pt x="9" y="46"/>
                  </a:lnTo>
                  <a:lnTo>
                    <a:pt x="4" y="57"/>
                  </a:lnTo>
                  <a:lnTo>
                    <a:pt x="2" y="69"/>
                  </a:lnTo>
                  <a:lnTo>
                    <a:pt x="0" y="82"/>
                  </a:lnTo>
                  <a:lnTo>
                    <a:pt x="0" y="97"/>
                  </a:lnTo>
                  <a:lnTo>
                    <a:pt x="2" y="112"/>
                  </a:lnTo>
                  <a:lnTo>
                    <a:pt x="8" y="129"/>
                  </a:lnTo>
                  <a:lnTo>
                    <a:pt x="20" y="143"/>
                  </a:lnTo>
                  <a:lnTo>
                    <a:pt x="37" y="161"/>
                  </a:lnTo>
                  <a:lnTo>
                    <a:pt x="37" y="161"/>
                  </a:lnTo>
                  <a:lnTo>
                    <a:pt x="57" y="175"/>
                  </a:lnTo>
                  <a:lnTo>
                    <a:pt x="75" y="184"/>
                  </a:lnTo>
                  <a:lnTo>
                    <a:pt x="92" y="189"/>
                  </a:lnTo>
                  <a:lnTo>
                    <a:pt x="107" y="189"/>
                  </a:lnTo>
                  <a:lnTo>
                    <a:pt x="121" y="186"/>
                  </a:lnTo>
                  <a:lnTo>
                    <a:pt x="135" y="182"/>
                  </a:lnTo>
                  <a:lnTo>
                    <a:pt x="145" y="175"/>
                  </a:lnTo>
                  <a:lnTo>
                    <a:pt x="153" y="169"/>
                  </a:lnTo>
                  <a:lnTo>
                    <a:pt x="161" y="161"/>
                  </a:lnTo>
                  <a:lnTo>
                    <a:pt x="165" y="154"/>
                  </a:lnTo>
                  <a:lnTo>
                    <a:pt x="165" y="154"/>
                  </a:lnTo>
                  <a:lnTo>
                    <a:pt x="172" y="148"/>
                  </a:lnTo>
                  <a:lnTo>
                    <a:pt x="176" y="140"/>
                  </a:lnTo>
                  <a:lnTo>
                    <a:pt x="183" y="129"/>
                  </a:lnTo>
                  <a:lnTo>
                    <a:pt x="186" y="118"/>
                  </a:lnTo>
                  <a:lnTo>
                    <a:pt x="189" y="103"/>
                  </a:lnTo>
                  <a:lnTo>
                    <a:pt x="189" y="91"/>
                  </a:lnTo>
                  <a:lnTo>
                    <a:pt x="184" y="76"/>
                  </a:lnTo>
                  <a:lnTo>
                    <a:pt x="179" y="59"/>
                  </a:lnTo>
                  <a:lnTo>
                    <a:pt x="165" y="43"/>
                  </a:lnTo>
                  <a:lnTo>
                    <a:pt x="149" y="25"/>
                  </a:lnTo>
                  <a:lnTo>
                    <a:pt x="126" y="55"/>
                  </a:lnTo>
                  <a:lnTo>
                    <a:pt x="126" y="55"/>
                  </a:lnTo>
                </a:path>
              </a:pathLst>
            </a:custGeom>
            <a:solidFill>
              <a:srgbClr val="00009E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4" name="Freeform 314"/>
            <p:cNvSpPr>
              <a:spLocks/>
            </p:cNvSpPr>
            <p:nvPr/>
          </p:nvSpPr>
          <p:spPr bwMode="auto">
            <a:xfrm>
              <a:off x="2334" y="1459"/>
              <a:ext cx="144" cy="167"/>
            </a:xfrm>
            <a:custGeom>
              <a:avLst/>
              <a:gdLst/>
              <a:ahLst/>
              <a:cxnLst>
                <a:cxn ang="0">
                  <a:pos x="143" y="142"/>
                </a:cxn>
                <a:cxn ang="0">
                  <a:pos x="113" y="166"/>
                </a:cxn>
                <a:cxn ang="0">
                  <a:pos x="0" y="23"/>
                </a:cxn>
                <a:cxn ang="0">
                  <a:pos x="28" y="0"/>
                </a:cxn>
                <a:cxn ang="0">
                  <a:pos x="143" y="142"/>
                </a:cxn>
                <a:cxn ang="0">
                  <a:pos x="143" y="142"/>
                </a:cxn>
              </a:cxnLst>
              <a:rect l="0" t="0" r="r" b="b"/>
              <a:pathLst>
                <a:path w="144" h="167">
                  <a:moveTo>
                    <a:pt x="143" y="142"/>
                  </a:moveTo>
                  <a:lnTo>
                    <a:pt x="113" y="166"/>
                  </a:lnTo>
                  <a:lnTo>
                    <a:pt x="0" y="23"/>
                  </a:lnTo>
                  <a:lnTo>
                    <a:pt x="28" y="0"/>
                  </a:lnTo>
                  <a:lnTo>
                    <a:pt x="143" y="142"/>
                  </a:lnTo>
                  <a:lnTo>
                    <a:pt x="143" y="142"/>
                  </a:lnTo>
                </a:path>
              </a:pathLst>
            </a:custGeom>
            <a:solidFill>
              <a:srgbClr val="00009E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5" name="Freeform 315"/>
            <p:cNvSpPr>
              <a:spLocks/>
            </p:cNvSpPr>
            <p:nvPr/>
          </p:nvSpPr>
          <p:spPr bwMode="auto">
            <a:xfrm>
              <a:off x="2392" y="1344"/>
              <a:ext cx="168" cy="201"/>
            </a:xfrm>
            <a:custGeom>
              <a:avLst/>
              <a:gdLst/>
              <a:ahLst/>
              <a:cxnLst>
                <a:cxn ang="0">
                  <a:pos x="169" y="184"/>
                </a:cxn>
                <a:cxn ang="0">
                  <a:pos x="134" y="203"/>
                </a:cxn>
                <a:cxn ang="0">
                  <a:pos x="63" y="73"/>
                </a:cxn>
                <a:cxn ang="0">
                  <a:pos x="15" y="98"/>
                </a:cxn>
                <a:cxn ang="0">
                  <a:pos x="0" y="71"/>
                </a:cxn>
                <a:cxn ang="0">
                  <a:pos x="128" y="0"/>
                </a:cxn>
                <a:cxn ang="0">
                  <a:pos x="145" y="27"/>
                </a:cxn>
                <a:cxn ang="0">
                  <a:pos x="97" y="54"/>
                </a:cxn>
                <a:cxn ang="0">
                  <a:pos x="169" y="184"/>
                </a:cxn>
                <a:cxn ang="0">
                  <a:pos x="169" y="184"/>
                </a:cxn>
              </a:cxnLst>
              <a:rect l="0" t="0" r="r" b="b"/>
              <a:pathLst>
                <a:path w="170" h="204">
                  <a:moveTo>
                    <a:pt x="169" y="184"/>
                  </a:moveTo>
                  <a:lnTo>
                    <a:pt x="134" y="203"/>
                  </a:lnTo>
                  <a:lnTo>
                    <a:pt x="63" y="73"/>
                  </a:lnTo>
                  <a:lnTo>
                    <a:pt x="15" y="98"/>
                  </a:lnTo>
                  <a:lnTo>
                    <a:pt x="0" y="71"/>
                  </a:lnTo>
                  <a:lnTo>
                    <a:pt x="128" y="0"/>
                  </a:lnTo>
                  <a:lnTo>
                    <a:pt x="145" y="27"/>
                  </a:lnTo>
                  <a:lnTo>
                    <a:pt x="97" y="54"/>
                  </a:lnTo>
                  <a:lnTo>
                    <a:pt x="169" y="184"/>
                  </a:lnTo>
                  <a:lnTo>
                    <a:pt x="169" y="184"/>
                  </a:lnTo>
                </a:path>
              </a:pathLst>
            </a:custGeom>
            <a:solidFill>
              <a:srgbClr val="00009E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6" name="Freeform 316"/>
            <p:cNvSpPr>
              <a:spLocks/>
            </p:cNvSpPr>
            <p:nvPr/>
          </p:nvSpPr>
          <p:spPr bwMode="auto">
            <a:xfrm>
              <a:off x="2685" y="1272"/>
              <a:ext cx="168" cy="201"/>
            </a:xfrm>
            <a:custGeom>
              <a:avLst/>
              <a:gdLst/>
              <a:ahLst/>
              <a:cxnLst>
                <a:cxn ang="0">
                  <a:pos x="137" y="30"/>
                </a:cxn>
                <a:cxn ang="0">
                  <a:pos x="42" y="48"/>
                </a:cxn>
                <a:cxn ang="0">
                  <a:pos x="48" y="85"/>
                </a:cxn>
                <a:cxn ang="0">
                  <a:pos x="137" y="71"/>
                </a:cxn>
                <a:cxn ang="0">
                  <a:pos x="141" y="103"/>
                </a:cxn>
                <a:cxn ang="0">
                  <a:pos x="54" y="117"/>
                </a:cxn>
                <a:cxn ang="0">
                  <a:pos x="63" y="163"/>
                </a:cxn>
                <a:cxn ang="0">
                  <a:pos x="160" y="147"/>
                </a:cxn>
                <a:cxn ang="0">
                  <a:pos x="167" y="177"/>
                </a:cxn>
                <a:cxn ang="0">
                  <a:pos x="29" y="201"/>
                </a:cxn>
                <a:cxn ang="0">
                  <a:pos x="0" y="23"/>
                </a:cxn>
                <a:cxn ang="0">
                  <a:pos x="132" y="0"/>
                </a:cxn>
                <a:cxn ang="0">
                  <a:pos x="137" y="30"/>
                </a:cxn>
                <a:cxn ang="0">
                  <a:pos x="137" y="30"/>
                </a:cxn>
              </a:cxnLst>
              <a:rect l="0" t="0" r="r" b="b"/>
              <a:pathLst>
                <a:path w="168" h="202">
                  <a:moveTo>
                    <a:pt x="137" y="30"/>
                  </a:moveTo>
                  <a:lnTo>
                    <a:pt x="42" y="48"/>
                  </a:lnTo>
                  <a:lnTo>
                    <a:pt x="48" y="85"/>
                  </a:lnTo>
                  <a:lnTo>
                    <a:pt x="137" y="71"/>
                  </a:lnTo>
                  <a:lnTo>
                    <a:pt x="141" y="103"/>
                  </a:lnTo>
                  <a:lnTo>
                    <a:pt x="54" y="117"/>
                  </a:lnTo>
                  <a:lnTo>
                    <a:pt x="63" y="163"/>
                  </a:lnTo>
                  <a:lnTo>
                    <a:pt x="160" y="147"/>
                  </a:lnTo>
                  <a:lnTo>
                    <a:pt x="167" y="177"/>
                  </a:lnTo>
                  <a:lnTo>
                    <a:pt x="29" y="201"/>
                  </a:lnTo>
                  <a:lnTo>
                    <a:pt x="0" y="23"/>
                  </a:lnTo>
                  <a:lnTo>
                    <a:pt x="132" y="0"/>
                  </a:lnTo>
                  <a:lnTo>
                    <a:pt x="137" y="30"/>
                  </a:lnTo>
                  <a:lnTo>
                    <a:pt x="137" y="30"/>
                  </a:lnTo>
                </a:path>
              </a:pathLst>
            </a:custGeom>
            <a:solidFill>
              <a:srgbClr val="00009E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7" name="Freeform 317"/>
            <p:cNvSpPr>
              <a:spLocks/>
            </p:cNvSpPr>
            <p:nvPr/>
          </p:nvSpPr>
          <p:spPr bwMode="auto">
            <a:xfrm>
              <a:off x="2863" y="1257"/>
              <a:ext cx="154" cy="192"/>
            </a:xfrm>
            <a:custGeom>
              <a:avLst/>
              <a:gdLst/>
              <a:ahLst/>
              <a:cxnLst>
                <a:cxn ang="0">
                  <a:pos x="82" y="190"/>
                </a:cxn>
                <a:cxn ang="0">
                  <a:pos x="45" y="185"/>
                </a:cxn>
                <a:cxn ang="0">
                  <a:pos x="55" y="37"/>
                </a:cxn>
                <a:cxn ang="0">
                  <a:pos x="0" y="34"/>
                </a:cxn>
                <a:cxn ang="0">
                  <a:pos x="2" y="0"/>
                </a:cxn>
                <a:cxn ang="0">
                  <a:pos x="151" y="12"/>
                </a:cxn>
                <a:cxn ang="0">
                  <a:pos x="148" y="44"/>
                </a:cxn>
                <a:cxn ang="0">
                  <a:pos x="93" y="39"/>
                </a:cxn>
                <a:cxn ang="0">
                  <a:pos x="82" y="190"/>
                </a:cxn>
                <a:cxn ang="0">
                  <a:pos x="82" y="190"/>
                </a:cxn>
              </a:cxnLst>
              <a:rect l="0" t="0" r="r" b="b"/>
              <a:pathLst>
                <a:path w="152" h="191">
                  <a:moveTo>
                    <a:pt x="82" y="190"/>
                  </a:moveTo>
                  <a:lnTo>
                    <a:pt x="45" y="185"/>
                  </a:lnTo>
                  <a:lnTo>
                    <a:pt x="55" y="37"/>
                  </a:lnTo>
                  <a:lnTo>
                    <a:pt x="0" y="34"/>
                  </a:lnTo>
                  <a:lnTo>
                    <a:pt x="2" y="0"/>
                  </a:lnTo>
                  <a:lnTo>
                    <a:pt x="151" y="12"/>
                  </a:lnTo>
                  <a:lnTo>
                    <a:pt x="148" y="44"/>
                  </a:lnTo>
                  <a:lnTo>
                    <a:pt x="93" y="39"/>
                  </a:lnTo>
                  <a:lnTo>
                    <a:pt x="82" y="190"/>
                  </a:lnTo>
                  <a:lnTo>
                    <a:pt x="82" y="190"/>
                  </a:lnTo>
                </a:path>
              </a:pathLst>
            </a:custGeom>
            <a:solidFill>
              <a:srgbClr val="00009E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8" name="Freeform 318"/>
            <p:cNvSpPr>
              <a:spLocks/>
            </p:cNvSpPr>
            <p:nvPr/>
          </p:nvSpPr>
          <p:spPr bwMode="auto">
            <a:xfrm>
              <a:off x="3103" y="1346"/>
              <a:ext cx="176" cy="211"/>
            </a:xfrm>
            <a:custGeom>
              <a:avLst/>
              <a:gdLst/>
              <a:ahLst/>
              <a:cxnLst>
                <a:cxn ang="0">
                  <a:pos x="110" y="78"/>
                </a:cxn>
                <a:cxn ang="0">
                  <a:pos x="136" y="46"/>
                </a:cxn>
                <a:cxn ang="0">
                  <a:pos x="136" y="46"/>
                </a:cxn>
                <a:cxn ang="0">
                  <a:pos x="128" y="122"/>
                </a:cxn>
                <a:cxn ang="0">
                  <a:pos x="85" y="103"/>
                </a:cxn>
                <a:cxn ang="0">
                  <a:pos x="110" y="78"/>
                </a:cxn>
                <a:cxn ang="0">
                  <a:pos x="82" y="54"/>
                </a:cxn>
                <a:cxn ang="0">
                  <a:pos x="0" y="140"/>
                </a:cxn>
                <a:cxn ang="0">
                  <a:pos x="37" y="158"/>
                </a:cxn>
                <a:cxn ang="0">
                  <a:pos x="64" y="128"/>
                </a:cxn>
                <a:cxn ang="0">
                  <a:pos x="124" y="156"/>
                </a:cxn>
                <a:cxn ang="0">
                  <a:pos x="119" y="193"/>
                </a:cxn>
                <a:cxn ang="0">
                  <a:pos x="158" y="210"/>
                </a:cxn>
                <a:cxn ang="0">
                  <a:pos x="175" y="18"/>
                </a:cxn>
                <a:cxn ang="0">
                  <a:pos x="133" y="0"/>
                </a:cxn>
                <a:cxn ang="0">
                  <a:pos x="82" y="54"/>
                </a:cxn>
                <a:cxn ang="0">
                  <a:pos x="110" y="78"/>
                </a:cxn>
                <a:cxn ang="0">
                  <a:pos x="110" y="78"/>
                </a:cxn>
              </a:cxnLst>
              <a:rect l="0" t="0" r="r" b="b"/>
              <a:pathLst>
                <a:path w="176" h="211">
                  <a:moveTo>
                    <a:pt x="110" y="78"/>
                  </a:moveTo>
                  <a:lnTo>
                    <a:pt x="136" y="46"/>
                  </a:lnTo>
                  <a:lnTo>
                    <a:pt x="136" y="46"/>
                  </a:lnTo>
                  <a:lnTo>
                    <a:pt x="128" y="122"/>
                  </a:lnTo>
                  <a:lnTo>
                    <a:pt x="85" y="103"/>
                  </a:lnTo>
                  <a:lnTo>
                    <a:pt x="110" y="78"/>
                  </a:lnTo>
                  <a:lnTo>
                    <a:pt x="82" y="54"/>
                  </a:lnTo>
                  <a:lnTo>
                    <a:pt x="0" y="140"/>
                  </a:lnTo>
                  <a:lnTo>
                    <a:pt x="37" y="158"/>
                  </a:lnTo>
                  <a:lnTo>
                    <a:pt x="64" y="128"/>
                  </a:lnTo>
                  <a:lnTo>
                    <a:pt x="124" y="156"/>
                  </a:lnTo>
                  <a:lnTo>
                    <a:pt x="119" y="193"/>
                  </a:lnTo>
                  <a:lnTo>
                    <a:pt x="158" y="210"/>
                  </a:lnTo>
                  <a:lnTo>
                    <a:pt x="175" y="18"/>
                  </a:lnTo>
                  <a:lnTo>
                    <a:pt x="133" y="0"/>
                  </a:lnTo>
                  <a:lnTo>
                    <a:pt x="82" y="54"/>
                  </a:lnTo>
                  <a:lnTo>
                    <a:pt x="110" y="78"/>
                  </a:lnTo>
                  <a:lnTo>
                    <a:pt x="110" y="78"/>
                  </a:lnTo>
                </a:path>
              </a:pathLst>
            </a:custGeom>
            <a:solidFill>
              <a:srgbClr val="00009E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9" name="Freeform 319"/>
            <p:cNvSpPr>
              <a:spLocks/>
            </p:cNvSpPr>
            <p:nvPr/>
          </p:nvSpPr>
          <p:spPr bwMode="auto">
            <a:xfrm>
              <a:off x="3319" y="1420"/>
              <a:ext cx="193" cy="202"/>
            </a:xfrm>
            <a:custGeom>
              <a:avLst/>
              <a:gdLst/>
              <a:ahLst/>
              <a:cxnLst>
                <a:cxn ang="0">
                  <a:pos x="158" y="73"/>
                </a:cxn>
                <a:cxn ang="0">
                  <a:pos x="190" y="98"/>
                </a:cxn>
                <a:cxn ang="0">
                  <a:pos x="27" y="202"/>
                </a:cxn>
                <a:cxn ang="0">
                  <a:pos x="0" y="178"/>
                </a:cxn>
                <a:cxn ang="0">
                  <a:pos x="65" y="0"/>
                </a:cxn>
                <a:cxn ang="0">
                  <a:pos x="96" y="25"/>
                </a:cxn>
                <a:cxn ang="0">
                  <a:pos x="42" y="156"/>
                </a:cxn>
                <a:cxn ang="0">
                  <a:pos x="42" y="156"/>
                </a:cxn>
                <a:cxn ang="0">
                  <a:pos x="158" y="73"/>
                </a:cxn>
                <a:cxn ang="0">
                  <a:pos x="158" y="73"/>
                </a:cxn>
              </a:cxnLst>
              <a:rect l="0" t="0" r="r" b="b"/>
              <a:pathLst>
                <a:path w="191" h="203">
                  <a:moveTo>
                    <a:pt x="158" y="73"/>
                  </a:moveTo>
                  <a:lnTo>
                    <a:pt x="190" y="98"/>
                  </a:lnTo>
                  <a:lnTo>
                    <a:pt x="27" y="202"/>
                  </a:lnTo>
                  <a:lnTo>
                    <a:pt x="0" y="178"/>
                  </a:lnTo>
                  <a:lnTo>
                    <a:pt x="65" y="0"/>
                  </a:lnTo>
                  <a:lnTo>
                    <a:pt x="96" y="25"/>
                  </a:lnTo>
                  <a:lnTo>
                    <a:pt x="42" y="156"/>
                  </a:lnTo>
                  <a:lnTo>
                    <a:pt x="42" y="156"/>
                  </a:lnTo>
                  <a:lnTo>
                    <a:pt x="158" y="73"/>
                  </a:lnTo>
                  <a:lnTo>
                    <a:pt x="158" y="73"/>
                  </a:lnTo>
                </a:path>
              </a:pathLst>
            </a:custGeom>
            <a:solidFill>
              <a:srgbClr val="00009E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0" name="Freeform 320"/>
            <p:cNvSpPr>
              <a:spLocks/>
            </p:cNvSpPr>
            <p:nvPr/>
          </p:nvSpPr>
          <p:spPr bwMode="auto">
            <a:xfrm>
              <a:off x="3410" y="1617"/>
              <a:ext cx="211" cy="196"/>
            </a:xfrm>
            <a:custGeom>
              <a:avLst/>
              <a:gdLst/>
              <a:ahLst/>
              <a:cxnLst>
                <a:cxn ang="0">
                  <a:pos x="131" y="52"/>
                </a:cxn>
                <a:cxn ang="0">
                  <a:pos x="163" y="41"/>
                </a:cxn>
                <a:cxn ang="0">
                  <a:pos x="163" y="41"/>
                </a:cxn>
                <a:cxn ang="0">
                  <a:pos x="119" y="102"/>
                </a:cxn>
                <a:cxn ang="0">
                  <a:pos x="92" y="66"/>
                </a:cxn>
                <a:cxn ang="0">
                  <a:pos x="131" y="52"/>
                </a:cxn>
                <a:cxn ang="0">
                  <a:pos x="117" y="20"/>
                </a:cxn>
                <a:cxn ang="0">
                  <a:pos x="0" y="56"/>
                </a:cxn>
                <a:cxn ang="0">
                  <a:pos x="23" y="87"/>
                </a:cxn>
                <a:cxn ang="0">
                  <a:pos x="62" y="75"/>
                </a:cxn>
                <a:cxn ang="0">
                  <a:pos x="101" y="130"/>
                </a:cxn>
                <a:cxn ang="0">
                  <a:pos x="80" y="161"/>
                </a:cxn>
                <a:cxn ang="0">
                  <a:pos x="103" y="195"/>
                </a:cxn>
                <a:cxn ang="0">
                  <a:pos x="210" y="35"/>
                </a:cxn>
                <a:cxn ang="0">
                  <a:pos x="184" y="0"/>
                </a:cxn>
                <a:cxn ang="0">
                  <a:pos x="117" y="20"/>
                </a:cxn>
                <a:cxn ang="0">
                  <a:pos x="131" y="52"/>
                </a:cxn>
                <a:cxn ang="0">
                  <a:pos x="131" y="52"/>
                </a:cxn>
              </a:cxnLst>
              <a:rect l="0" t="0" r="r" b="b"/>
              <a:pathLst>
                <a:path w="211" h="196">
                  <a:moveTo>
                    <a:pt x="131" y="52"/>
                  </a:moveTo>
                  <a:lnTo>
                    <a:pt x="163" y="41"/>
                  </a:lnTo>
                  <a:lnTo>
                    <a:pt x="163" y="41"/>
                  </a:lnTo>
                  <a:lnTo>
                    <a:pt x="119" y="102"/>
                  </a:lnTo>
                  <a:lnTo>
                    <a:pt x="92" y="66"/>
                  </a:lnTo>
                  <a:lnTo>
                    <a:pt x="131" y="52"/>
                  </a:lnTo>
                  <a:lnTo>
                    <a:pt x="117" y="20"/>
                  </a:lnTo>
                  <a:lnTo>
                    <a:pt x="0" y="56"/>
                  </a:lnTo>
                  <a:lnTo>
                    <a:pt x="23" y="87"/>
                  </a:lnTo>
                  <a:lnTo>
                    <a:pt x="62" y="75"/>
                  </a:lnTo>
                  <a:lnTo>
                    <a:pt x="101" y="130"/>
                  </a:lnTo>
                  <a:lnTo>
                    <a:pt x="80" y="161"/>
                  </a:lnTo>
                  <a:lnTo>
                    <a:pt x="103" y="195"/>
                  </a:lnTo>
                  <a:lnTo>
                    <a:pt x="210" y="35"/>
                  </a:lnTo>
                  <a:lnTo>
                    <a:pt x="184" y="0"/>
                  </a:lnTo>
                  <a:lnTo>
                    <a:pt x="117" y="20"/>
                  </a:lnTo>
                  <a:lnTo>
                    <a:pt x="131" y="52"/>
                  </a:lnTo>
                  <a:lnTo>
                    <a:pt x="131" y="52"/>
                  </a:lnTo>
                </a:path>
              </a:pathLst>
            </a:custGeom>
            <a:solidFill>
              <a:srgbClr val="00009E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1" name="Freeform 321"/>
            <p:cNvSpPr>
              <a:spLocks/>
            </p:cNvSpPr>
            <p:nvPr/>
          </p:nvSpPr>
          <p:spPr bwMode="auto">
            <a:xfrm>
              <a:off x="3513" y="1741"/>
              <a:ext cx="225" cy="202"/>
            </a:xfrm>
            <a:custGeom>
              <a:avLst/>
              <a:gdLst/>
              <a:ahLst/>
              <a:cxnLst>
                <a:cxn ang="0">
                  <a:pos x="210" y="104"/>
                </a:cxn>
                <a:cxn ang="0">
                  <a:pos x="223" y="136"/>
                </a:cxn>
                <a:cxn ang="0">
                  <a:pos x="54" y="203"/>
                </a:cxn>
                <a:cxn ang="0">
                  <a:pos x="42" y="167"/>
                </a:cxn>
                <a:cxn ang="0">
                  <a:pos x="135" y="52"/>
                </a:cxn>
                <a:cxn ang="0">
                  <a:pos x="135" y="50"/>
                </a:cxn>
                <a:cxn ang="0">
                  <a:pos x="13" y="98"/>
                </a:cxn>
                <a:cxn ang="0">
                  <a:pos x="0" y="64"/>
                </a:cxn>
                <a:cxn ang="0">
                  <a:pos x="170" y="0"/>
                </a:cxn>
                <a:cxn ang="0">
                  <a:pos x="185" y="37"/>
                </a:cxn>
                <a:cxn ang="0">
                  <a:pos x="93" y="149"/>
                </a:cxn>
                <a:cxn ang="0">
                  <a:pos x="93" y="149"/>
                </a:cxn>
                <a:cxn ang="0">
                  <a:pos x="210" y="104"/>
                </a:cxn>
                <a:cxn ang="0">
                  <a:pos x="210" y="104"/>
                </a:cxn>
              </a:cxnLst>
              <a:rect l="0" t="0" r="r" b="b"/>
              <a:pathLst>
                <a:path w="224" h="204">
                  <a:moveTo>
                    <a:pt x="210" y="104"/>
                  </a:moveTo>
                  <a:lnTo>
                    <a:pt x="223" y="136"/>
                  </a:lnTo>
                  <a:lnTo>
                    <a:pt x="54" y="203"/>
                  </a:lnTo>
                  <a:lnTo>
                    <a:pt x="42" y="167"/>
                  </a:lnTo>
                  <a:lnTo>
                    <a:pt x="135" y="52"/>
                  </a:lnTo>
                  <a:lnTo>
                    <a:pt x="135" y="50"/>
                  </a:lnTo>
                  <a:lnTo>
                    <a:pt x="13" y="98"/>
                  </a:lnTo>
                  <a:lnTo>
                    <a:pt x="0" y="64"/>
                  </a:lnTo>
                  <a:lnTo>
                    <a:pt x="170" y="0"/>
                  </a:lnTo>
                  <a:lnTo>
                    <a:pt x="185" y="37"/>
                  </a:lnTo>
                  <a:lnTo>
                    <a:pt x="93" y="149"/>
                  </a:lnTo>
                  <a:lnTo>
                    <a:pt x="93" y="149"/>
                  </a:lnTo>
                  <a:lnTo>
                    <a:pt x="210" y="104"/>
                  </a:lnTo>
                  <a:lnTo>
                    <a:pt x="210" y="104"/>
                  </a:lnTo>
                </a:path>
              </a:pathLst>
            </a:custGeom>
            <a:solidFill>
              <a:srgbClr val="00009E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2" name="Freeform 322"/>
            <p:cNvSpPr>
              <a:spLocks/>
            </p:cNvSpPr>
            <p:nvPr/>
          </p:nvSpPr>
          <p:spPr bwMode="auto">
            <a:xfrm>
              <a:off x="3562" y="1963"/>
              <a:ext cx="193" cy="149"/>
            </a:xfrm>
            <a:custGeom>
              <a:avLst/>
              <a:gdLst/>
              <a:ahLst/>
              <a:cxnLst>
                <a:cxn ang="0">
                  <a:pos x="3" y="114"/>
                </a:cxn>
                <a:cxn ang="0">
                  <a:pos x="0" y="76"/>
                </a:cxn>
                <a:cxn ang="0">
                  <a:pos x="149" y="59"/>
                </a:cxn>
                <a:cxn ang="0">
                  <a:pos x="140" y="4"/>
                </a:cxn>
                <a:cxn ang="0">
                  <a:pos x="174" y="0"/>
                </a:cxn>
                <a:cxn ang="0">
                  <a:pos x="191" y="145"/>
                </a:cxn>
                <a:cxn ang="0">
                  <a:pos x="159" y="150"/>
                </a:cxn>
                <a:cxn ang="0">
                  <a:pos x="152" y="97"/>
                </a:cxn>
                <a:cxn ang="0">
                  <a:pos x="3" y="114"/>
                </a:cxn>
                <a:cxn ang="0">
                  <a:pos x="3" y="114"/>
                </a:cxn>
              </a:cxnLst>
              <a:rect l="0" t="0" r="r" b="b"/>
              <a:pathLst>
                <a:path w="192" h="151">
                  <a:moveTo>
                    <a:pt x="3" y="114"/>
                  </a:moveTo>
                  <a:lnTo>
                    <a:pt x="0" y="76"/>
                  </a:lnTo>
                  <a:lnTo>
                    <a:pt x="149" y="59"/>
                  </a:lnTo>
                  <a:lnTo>
                    <a:pt x="140" y="4"/>
                  </a:lnTo>
                  <a:lnTo>
                    <a:pt x="174" y="0"/>
                  </a:lnTo>
                  <a:lnTo>
                    <a:pt x="191" y="145"/>
                  </a:lnTo>
                  <a:lnTo>
                    <a:pt x="159" y="150"/>
                  </a:lnTo>
                  <a:lnTo>
                    <a:pt x="152" y="97"/>
                  </a:lnTo>
                  <a:lnTo>
                    <a:pt x="3" y="114"/>
                  </a:lnTo>
                  <a:lnTo>
                    <a:pt x="3" y="114"/>
                  </a:lnTo>
                </a:path>
              </a:pathLst>
            </a:custGeom>
            <a:solidFill>
              <a:srgbClr val="00009E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3" name="Rectangle 323"/>
            <p:cNvSpPr>
              <a:spLocks noChangeArrowheads="1"/>
            </p:cNvSpPr>
            <p:nvPr/>
          </p:nvSpPr>
          <p:spPr bwMode="auto">
            <a:xfrm>
              <a:off x="1092" y="871"/>
              <a:ext cx="3576" cy="25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177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1200" y="3810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257800"/>
            <a:ext cx="6400800" cy="1219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Army Inspector General School   </a:t>
            </a:r>
            <a:fld id="{FDB1904D-2D3A-4EC9-A948-D4DBCD03E7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228600"/>
            <a:ext cx="21526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3055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Army Inspector General School   </a:t>
            </a:r>
            <a:fld id="{320295E9-C272-47EE-85C7-0D1BF9BC8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7086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752600"/>
            <a:ext cx="8534400" cy="4495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Army Inspector General School   </a:t>
            </a:r>
            <a:fld id="{6C964AB4-B2A0-4CF1-9BE1-DAC5E9FB4F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7086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304800" y="1752600"/>
            <a:ext cx="4191000" cy="4495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752600"/>
            <a:ext cx="4191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Army Inspector General School   </a:t>
            </a:r>
            <a:fld id="{90C9F66E-AA03-4FE1-93F0-4F93D5AA1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Army Inspector General School   </a:t>
            </a:r>
            <a:fld id="{AAFE78F3-E996-4960-91F3-52855AE8B7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Army Inspector General School   </a:t>
            </a:r>
            <a:fld id="{8A15DCE2-2A37-42C6-B37C-321F7340E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52600"/>
            <a:ext cx="4191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191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Army Inspector General School   </a:t>
            </a:r>
            <a:fld id="{42691E0B-922F-46C6-BE13-3C0A87013B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Army Inspector General School   </a:t>
            </a:r>
            <a:fld id="{CCAA83EB-2933-442D-A92D-12DBAC315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Army Inspector General School   </a:t>
            </a:r>
            <a:fld id="{0347CD03-4871-426E-ACC5-571BEFE35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Army Inspector General School   </a:t>
            </a:r>
            <a:fld id="{951705B3-D551-488D-B65F-96395DCD25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Army Inspector General School   </a:t>
            </a:r>
            <a:fld id="{A7D81947-3525-41D5-872F-798053C4E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Army Inspector General School   </a:t>
            </a:r>
            <a:fld id="{EED36C41-8719-49AB-A774-39A44E71C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ndAc>
      <p:endSnd/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FFFFFF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228600"/>
            <a:ext cx="7086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752600"/>
            <a:ext cx="8534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29200" y="64008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 i="1"/>
            </a:lvl1pPr>
          </a:lstStyle>
          <a:p>
            <a:pPr>
              <a:defRPr/>
            </a:pPr>
            <a:r>
              <a:rPr lang="en-US"/>
              <a:t>U.S. Army Inspector General School   </a:t>
            </a:r>
            <a:fld id="{1D9962E6-D863-4EB3-A3D6-E9E820F999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9" name="Picture 5" descr="tigucrestlarge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76200"/>
            <a:ext cx="1574800" cy="151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30" name="Group 6"/>
          <p:cNvGrpSpPr>
            <a:grpSpLocks/>
          </p:cNvGrpSpPr>
          <p:nvPr/>
        </p:nvGrpSpPr>
        <p:grpSpPr bwMode="auto">
          <a:xfrm>
            <a:off x="228600" y="6477000"/>
            <a:ext cx="5105400" cy="152400"/>
            <a:chOff x="192" y="3792"/>
            <a:chExt cx="3216" cy="96"/>
          </a:xfrm>
        </p:grpSpPr>
        <p:sp>
          <p:nvSpPr>
            <p:cNvPr id="116743" name="Line 7"/>
            <p:cNvSpPr>
              <a:spLocks noChangeShapeType="1"/>
            </p:cNvSpPr>
            <p:nvPr userDrawn="1"/>
          </p:nvSpPr>
          <p:spPr bwMode="auto">
            <a:xfrm>
              <a:off x="192" y="3792"/>
              <a:ext cx="3120" cy="0"/>
            </a:xfrm>
            <a:prstGeom prst="line">
              <a:avLst/>
            </a:prstGeom>
            <a:noFill/>
            <a:ln w="76200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6744" name="Line 8"/>
            <p:cNvSpPr>
              <a:spLocks noChangeShapeType="1"/>
            </p:cNvSpPr>
            <p:nvPr userDrawn="1"/>
          </p:nvSpPr>
          <p:spPr bwMode="auto">
            <a:xfrm>
              <a:off x="288" y="3888"/>
              <a:ext cx="3120" cy="0"/>
            </a:xfrm>
            <a:prstGeom prst="line">
              <a:avLst/>
            </a:prstGeom>
            <a:noFill/>
            <a:ln w="762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16745" name="Rectangle 9"/>
          <p:cNvSpPr>
            <a:spLocks noChangeArrowheads="1"/>
          </p:cNvSpPr>
          <p:nvPr/>
        </p:nvSpPr>
        <p:spPr bwMode="auto">
          <a:xfrm>
            <a:off x="76200" y="14478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r>
              <a:rPr lang="en-US" sz="1400" i="1" dirty="0"/>
              <a:t>Assistance Part Two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57" r:id="rId2"/>
    <p:sldLayoutId id="2147484058" r:id="rId3"/>
    <p:sldLayoutId id="2147484059" r:id="rId4"/>
    <p:sldLayoutId id="2147484060" r:id="rId5"/>
    <p:sldLayoutId id="2147484061" r:id="rId6"/>
    <p:sldLayoutId id="2147484062" r:id="rId7"/>
    <p:sldLayoutId id="2147484063" r:id="rId8"/>
    <p:sldLayoutId id="2147484064" r:id="rId9"/>
    <p:sldLayoutId id="2147484065" r:id="rId10"/>
    <p:sldLayoutId id="2147484066" r:id="rId11"/>
    <p:sldLayoutId id="2147484067" r:id="rId12"/>
    <p:sldLayoutId id="2147484068" r:id="rId13"/>
  </p:sldLayoutIdLst>
  <p:transition>
    <p:sndAc>
      <p:endSnd/>
    </p:sndAc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jp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jpeg"/><Relationship Id="rId10" Type="http://schemas.openxmlformats.org/officeDocument/2006/relationships/image" Target="../media/image10.jpg"/><Relationship Id="rId19" Type="http://schemas.openxmlformats.org/officeDocument/2006/relationships/image" Target="../media/image1.jpe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19C6D-315B-E939-164D-271CC76A04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IGAP In Action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CCBAD3-10A7-63D1-F689-F33B5B5D20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/>
              <a:t>Case Example – Nissan</a:t>
            </a:r>
          </a:p>
        </p:txBody>
      </p:sp>
    </p:spTree>
    <p:extLst>
      <p:ext uri="{BB962C8B-B14F-4D97-AF65-F5344CB8AC3E}">
        <p14:creationId xmlns:p14="http://schemas.microsoft.com/office/powerpoint/2010/main" val="4070914050"/>
      </p:ext>
    </p:extLst>
  </p:cSld>
  <p:clrMapOvr>
    <a:masterClrMapping/>
  </p:clrMapOvr>
  <p:transition>
    <p:sndAc>
      <p:endSnd/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750"/>
              <a:t> 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071563" y="5214938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725" tIns="42863" rIns="85725" bIns="42863" numCol="1" anchor="ctr" anchorCtr="0" compatLnSpc="1">
            <a:prstTxWarp prst="textNoShape">
              <a:avLst/>
            </a:prstTxWarp>
          </a:bodyPr>
          <a:lstStyle/>
          <a:p>
            <a:pPr defTabSz="857250">
              <a:defRPr/>
            </a:pPr>
            <a:r>
              <a:rPr lang="en-US" sz="3750" b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707999753"/>
      </p:ext>
    </p:extLst>
  </p:cSld>
  <p:clrMapOvr>
    <a:masterClrMapping/>
  </p:clrMapOvr>
  <p:transition>
    <p:sndAc>
      <p:endSnd/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C83C4E-C631-3964-1BA6-98BF0BE3B8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3A55097F-181E-2751-4645-76855AAB2D80}"/>
              </a:ext>
            </a:extLst>
          </p:cNvPr>
          <p:cNvSpPr/>
          <p:nvPr/>
        </p:nvSpPr>
        <p:spPr bwMode="auto">
          <a:xfrm>
            <a:off x="67305" y="43440"/>
            <a:ext cx="3435871" cy="2094053"/>
          </a:xfrm>
          <a:prstGeom prst="rect">
            <a:avLst/>
          </a:prstGeom>
          <a:solidFill>
            <a:schemeClr val="accent3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449A2358-6ECC-5DB1-AD03-DF23D53715AE}"/>
              </a:ext>
            </a:extLst>
          </p:cNvPr>
          <p:cNvGrpSpPr/>
          <p:nvPr/>
        </p:nvGrpSpPr>
        <p:grpSpPr>
          <a:xfrm>
            <a:off x="5661904" y="3991426"/>
            <a:ext cx="1042879" cy="1180862"/>
            <a:chOff x="4635723" y="4256069"/>
            <a:chExt cx="1390505" cy="1574482"/>
          </a:xfrm>
        </p:grpSpPr>
        <p:pic>
          <p:nvPicPr>
            <p:cNvPr id="19" name="object 19">
              <a:extLst>
                <a:ext uri="{FF2B5EF4-FFF2-40B4-BE49-F238E27FC236}">
                  <a16:creationId xmlns:a16="http://schemas.microsoft.com/office/drawing/2014/main" id="{4DC852E0-12B2-B59B-40F8-B3CD759E9691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73704" y="4256069"/>
              <a:ext cx="922526" cy="922482"/>
            </a:xfrm>
            <a:prstGeom prst="rect">
              <a:avLst/>
            </a:prstGeom>
          </p:spPr>
        </p:pic>
        <p:sp>
          <p:nvSpPr>
            <p:cNvPr id="39" name="object 39">
              <a:extLst>
                <a:ext uri="{FF2B5EF4-FFF2-40B4-BE49-F238E27FC236}">
                  <a16:creationId xmlns:a16="http://schemas.microsoft.com/office/drawing/2014/main" id="{FD1CE60F-0265-FF67-5182-A8EAAC316166}"/>
                </a:ext>
              </a:extLst>
            </p:cNvPr>
            <p:cNvSpPr txBox="1"/>
            <p:nvPr/>
          </p:nvSpPr>
          <p:spPr>
            <a:xfrm>
              <a:off x="4635723" y="5246631"/>
              <a:ext cx="1390505" cy="583920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>
                <a:spcBef>
                  <a:spcPts val="75"/>
                </a:spcBef>
              </a:pPr>
              <a:r>
                <a:rPr lang="en-US" sz="675" b="1" spc="-19" dirty="0">
                  <a:latin typeface="Arial"/>
                  <a:cs typeface="Arial"/>
                </a:rPr>
                <a:t>All </a:t>
              </a:r>
              <a:r>
                <a:rPr lang="en-US" sz="675" b="1" spc="-8" dirty="0">
                  <a:latin typeface="Arial"/>
                  <a:cs typeface="Arial"/>
                </a:rPr>
                <a:t>a</a:t>
              </a:r>
              <a:r>
                <a:rPr sz="675" b="1" spc="-8" dirty="0">
                  <a:latin typeface="Arial"/>
                  <a:cs typeface="Arial"/>
                </a:rPr>
                <a:t>llegations</a:t>
              </a:r>
              <a:r>
                <a:rPr lang="en-US" sz="675" b="1" spc="-8" dirty="0">
                  <a:latin typeface="Arial"/>
                  <a:cs typeface="Arial"/>
                </a:rPr>
                <a:t> and</a:t>
              </a:r>
              <a:r>
                <a:rPr sz="675" b="1" spc="-8" dirty="0">
                  <a:latin typeface="Arial"/>
                  <a:cs typeface="Arial"/>
                </a:rPr>
                <a:t> </a:t>
              </a:r>
              <a:endParaRPr lang="en-US" sz="675" b="1" spc="-8" dirty="0">
                <a:latin typeface="Arial"/>
                <a:cs typeface="Arial"/>
              </a:endParaRPr>
            </a:p>
            <a:p>
              <a:pPr>
                <a:spcBef>
                  <a:spcPts val="75"/>
                </a:spcBef>
              </a:pPr>
              <a:r>
                <a:rPr lang="en-US" sz="675" b="1" spc="-8" dirty="0">
                  <a:latin typeface="Arial"/>
                  <a:cs typeface="Arial"/>
                </a:rPr>
                <a:t>i</a:t>
              </a:r>
              <a:r>
                <a:rPr sz="675" b="1" spc="-8" dirty="0">
                  <a:latin typeface="Arial"/>
                  <a:cs typeface="Arial"/>
                </a:rPr>
                <a:t>ssues </a:t>
              </a:r>
              <a:r>
                <a:rPr lang="en-US" sz="675" b="1" spc="-8" dirty="0">
                  <a:latin typeface="Arial"/>
                  <a:cs typeface="Arial"/>
                </a:rPr>
                <a:t>addressed</a:t>
              </a:r>
            </a:p>
            <a:p>
              <a:pPr marL="9525" marR="3810"/>
              <a:r>
                <a:rPr lang="en-US" sz="675" b="1" spc="-8" dirty="0">
                  <a:latin typeface="Arial"/>
                  <a:cs typeface="Arial"/>
                </a:rPr>
                <a:t>and </a:t>
              </a:r>
            </a:p>
            <a:p>
              <a:pPr marL="9525" marR="3810"/>
              <a:r>
                <a:rPr lang="en-US" sz="675" b="1" spc="-8" dirty="0">
                  <a:latin typeface="Arial"/>
                  <a:cs typeface="Arial"/>
                </a:rPr>
                <a:t>IG actions complete</a:t>
              </a:r>
              <a:endParaRPr sz="675" b="1" dirty="0">
                <a:latin typeface="Arial"/>
                <a:cs typeface="Arial"/>
              </a:endParaRP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7CF8C7A2-2414-D473-F3C9-D94BFC3BD065}"/>
              </a:ext>
            </a:extLst>
          </p:cNvPr>
          <p:cNvGrpSpPr/>
          <p:nvPr/>
        </p:nvGrpSpPr>
        <p:grpSpPr>
          <a:xfrm>
            <a:off x="4467493" y="2054401"/>
            <a:ext cx="1483655" cy="1156955"/>
            <a:chOff x="5575399" y="1644319"/>
            <a:chExt cx="1978206" cy="1542606"/>
          </a:xfrm>
        </p:grpSpPr>
        <p:pic>
          <p:nvPicPr>
            <p:cNvPr id="7" name="object 7">
              <a:extLst>
                <a:ext uri="{FF2B5EF4-FFF2-40B4-BE49-F238E27FC236}">
                  <a16:creationId xmlns:a16="http://schemas.microsoft.com/office/drawing/2014/main" id="{B0BB4FA3-8879-58ED-F048-217A88300705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78158" y="2276867"/>
              <a:ext cx="997458" cy="910058"/>
            </a:xfrm>
            <a:prstGeom prst="rect">
              <a:avLst/>
            </a:prstGeom>
          </p:spPr>
        </p:pic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FD7FE103-F3A6-8D43-7ABC-1EEE19F969D8}"/>
                </a:ext>
              </a:extLst>
            </p:cNvPr>
            <p:cNvGrpSpPr/>
            <p:nvPr/>
          </p:nvGrpSpPr>
          <p:grpSpPr>
            <a:xfrm rot="10451595">
              <a:off x="6648350" y="2160627"/>
              <a:ext cx="905255" cy="569834"/>
              <a:chOff x="4908147" y="999648"/>
              <a:chExt cx="905255" cy="569834"/>
            </a:xfrm>
          </p:grpSpPr>
          <p:grpSp>
            <p:nvGrpSpPr>
              <p:cNvPr id="84" name="Group 83">
                <a:extLst>
                  <a:ext uri="{FF2B5EF4-FFF2-40B4-BE49-F238E27FC236}">
                    <a16:creationId xmlns:a16="http://schemas.microsoft.com/office/drawing/2014/main" id="{F42CD6F2-0025-55EB-4C8F-7E848DA3D1B9}"/>
                  </a:ext>
                </a:extLst>
              </p:cNvPr>
              <p:cNvGrpSpPr/>
              <p:nvPr/>
            </p:nvGrpSpPr>
            <p:grpSpPr>
              <a:xfrm>
                <a:off x="4908147" y="999648"/>
                <a:ext cx="905255" cy="569834"/>
                <a:chOff x="4952612" y="1542308"/>
                <a:chExt cx="1010198" cy="569834"/>
              </a:xfrm>
            </p:grpSpPr>
            <p:sp>
              <p:nvSpPr>
                <p:cNvPr id="49" name="object 49">
                  <a:extLst>
                    <a:ext uri="{FF2B5EF4-FFF2-40B4-BE49-F238E27FC236}">
                      <a16:creationId xmlns:a16="http://schemas.microsoft.com/office/drawing/2014/main" id="{E0E8EEC2-D3D7-536F-3F86-B7D70DF222A2}"/>
                    </a:ext>
                  </a:extLst>
                </p:cNvPr>
                <p:cNvSpPr/>
                <p:nvPr/>
              </p:nvSpPr>
              <p:spPr>
                <a:xfrm>
                  <a:off x="4952612" y="1640337"/>
                  <a:ext cx="996950" cy="4718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6950" h="471805">
                      <a:moveTo>
                        <a:pt x="615041" y="0"/>
                      </a:moveTo>
                      <a:lnTo>
                        <a:pt x="576728" y="3216"/>
                      </a:lnTo>
                      <a:lnTo>
                        <a:pt x="543107" y="15458"/>
                      </a:lnTo>
                      <a:lnTo>
                        <a:pt x="518546" y="35808"/>
                      </a:lnTo>
                      <a:lnTo>
                        <a:pt x="511954" y="31954"/>
                      </a:lnTo>
                      <a:lnTo>
                        <a:pt x="504957" y="28410"/>
                      </a:lnTo>
                      <a:lnTo>
                        <a:pt x="497580" y="25199"/>
                      </a:lnTo>
                      <a:lnTo>
                        <a:pt x="489844" y="22346"/>
                      </a:lnTo>
                      <a:lnTo>
                        <a:pt x="442970" y="13356"/>
                      </a:lnTo>
                      <a:lnTo>
                        <a:pt x="396023" y="16535"/>
                      </a:lnTo>
                      <a:lnTo>
                        <a:pt x="354363" y="30811"/>
                      </a:lnTo>
                      <a:lnTo>
                        <a:pt x="323347" y="55112"/>
                      </a:lnTo>
                      <a:lnTo>
                        <a:pt x="299910" y="47910"/>
                      </a:lnTo>
                      <a:lnTo>
                        <a:pt x="275103" y="43316"/>
                      </a:lnTo>
                      <a:lnTo>
                        <a:pt x="249463" y="41413"/>
                      </a:lnTo>
                      <a:lnTo>
                        <a:pt x="223525" y="42285"/>
                      </a:lnTo>
                      <a:lnTo>
                        <a:pt x="165040" y="55371"/>
                      </a:lnTo>
                      <a:lnTo>
                        <a:pt x="120449" y="80972"/>
                      </a:lnTo>
                      <a:lnTo>
                        <a:pt x="94027" y="115454"/>
                      </a:lnTo>
                      <a:lnTo>
                        <a:pt x="90048" y="155188"/>
                      </a:lnTo>
                      <a:lnTo>
                        <a:pt x="89159" y="156712"/>
                      </a:lnTo>
                      <a:lnTo>
                        <a:pt x="45202" y="166729"/>
                      </a:lnTo>
                      <a:lnTo>
                        <a:pt x="12959" y="188462"/>
                      </a:lnTo>
                      <a:lnTo>
                        <a:pt x="0" y="212869"/>
                      </a:lnTo>
                      <a:lnTo>
                        <a:pt x="2434" y="237706"/>
                      </a:lnTo>
                      <a:lnTo>
                        <a:pt x="19085" y="260113"/>
                      </a:lnTo>
                      <a:lnTo>
                        <a:pt x="48773" y="277235"/>
                      </a:lnTo>
                      <a:lnTo>
                        <a:pt x="35627" y="288561"/>
                      </a:lnTo>
                      <a:lnTo>
                        <a:pt x="26660" y="301269"/>
                      </a:lnTo>
                      <a:lnTo>
                        <a:pt x="22145" y="314882"/>
                      </a:lnTo>
                      <a:lnTo>
                        <a:pt x="22357" y="328924"/>
                      </a:lnTo>
                      <a:lnTo>
                        <a:pt x="34782" y="353365"/>
                      </a:lnTo>
                      <a:lnTo>
                        <a:pt x="59934" y="372151"/>
                      </a:lnTo>
                      <a:lnTo>
                        <a:pt x="94206" y="383484"/>
                      </a:lnTo>
                      <a:lnTo>
                        <a:pt x="133990" y="385566"/>
                      </a:lnTo>
                      <a:lnTo>
                        <a:pt x="135895" y="387725"/>
                      </a:lnTo>
                      <a:lnTo>
                        <a:pt x="172746" y="415886"/>
                      </a:lnTo>
                      <a:lnTo>
                        <a:pt x="219654" y="434556"/>
                      </a:lnTo>
                      <a:lnTo>
                        <a:pt x="272598" y="443082"/>
                      </a:lnTo>
                      <a:lnTo>
                        <a:pt x="327554" y="440813"/>
                      </a:lnTo>
                      <a:lnTo>
                        <a:pt x="380497" y="427095"/>
                      </a:lnTo>
                      <a:lnTo>
                        <a:pt x="397301" y="440584"/>
                      </a:lnTo>
                      <a:lnTo>
                        <a:pt x="417296" y="451955"/>
                      </a:lnTo>
                      <a:lnTo>
                        <a:pt x="440005" y="460992"/>
                      </a:lnTo>
                      <a:lnTo>
                        <a:pt x="464952" y="467481"/>
                      </a:lnTo>
                      <a:lnTo>
                        <a:pt x="514423" y="471747"/>
                      </a:lnTo>
                      <a:lnTo>
                        <a:pt x="561796" y="466070"/>
                      </a:lnTo>
                      <a:lnTo>
                        <a:pt x="603877" y="451543"/>
                      </a:lnTo>
                      <a:lnTo>
                        <a:pt x="637473" y="429255"/>
                      </a:lnTo>
                      <a:lnTo>
                        <a:pt x="659389" y="400298"/>
                      </a:lnTo>
                      <a:lnTo>
                        <a:pt x="675586" y="405860"/>
                      </a:lnTo>
                      <a:lnTo>
                        <a:pt x="692759" y="409934"/>
                      </a:lnTo>
                      <a:lnTo>
                        <a:pt x="710646" y="412460"/>
                      </a:lnTo>
                      <a:lnTo>
                        <a:pt x="728985" y="413379"/>
                      </a:lnTo>
                      <a:lnTo>
                        <a:pt x="781077" y="406886"/>
                      </a:lnTo>
                      <a:lnTo>
                        <a:pt x="823775" y="388677"/>
                      </a:lnTo>
                      <a:lnTo>
                        <a:pt x="852733" y="361515"/>
                      </a:lnTo>
                      <a:lnTo>
                        <a:pt x="863605" y="328162"/>
                      </a:lnTo>
                      <a:lnTo>
                        <a:pt x="883286" y="325477"/>
                      </a:lnTo>
                      <a:lnTo>
                        <a:pt x="920077" y="315535"/>
                      </a:lnTo>
                      <a:lnTo>
                        <a:pt x="977588" y="278175"/>
                      </a:lnTo>
                      <a:lnTo>
                        <a:pt x="996606" y="241548"/>
                      </a:lnTo>
                      <a:lnTo>
                        <a:pt x="992907" y="203015"/>
                      </a:lnTo>
                      <a:lnTo>
                        <a:pt x="965586" y="167126"/>
                      </a:lnTo>
                      <a:lnTo>
                        <a:pt x="967872" y="163697"/>
                      </a:lnTo>
                      <a:lnTo>
                        <a:pt x="969650" y="160268"/>
                      </a:lnTo>
                      <a:lnTo>
                        <a:pt x="971174" y="156712"/>
                      </a:lnTo>
                      <a:lnTo>
                        <a:pt x="974449" y="125255"/>
                      </a:lnTo>
                      <a:lnTo>
                        <a:pt x="959268" y="96418"/>
                      </a:lnTo>
                      <a:lnTo>
                        <a:pt x="928419" y="73344"/>
                      </a:lnTo>
                      <a:lnTo>
                        <a:pt x="884687" y="59176"/>
                      </a:lnTo>
                      <a:lnTo>
                        <a:pt x="879649" y="47194"/>
                      </a:lnTo>
                      <a:lnTo>
                        <a:pt x="846841" y="17012"/>
                      </a:lnTo>
                      <a:lnTo>
                        <a:pt x="807850" y="3230"/>
                      </a:lnTo>
                      <a:lnTo>
                        <a:pt x="765133" y="200"/>
                      </a:lnTo>
                      <a:lnTo>
                        <a:pt x="723773" y="7671"/>
                      </a:lnTo>
                      <a:lnTo>
                        <a:pt x="688853" y="25394"/>
                      </a:lnTo>
                      <a:lnTo>
                        <a:pt x="681339" y="19780"/>
                      </a:lnTo>
                      <a:lnTo>
                        <a:pt x="672931" y="14773"/>
                      </a:lnTo>
                      <a:lnTo>
                        <a:pt x="663690" y="10410"/>
                      </a:lnTo>
                      <a:lnTo>
                        <a:pt x="653674" y="6725"/>
                      </a:lnTo>
                      <a:lnTo>
                        <a:pt x="61504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</p:spPr>
              <p:txBody>
                <a:bodyPr wrap="square" lIns="0" tIns="0" rIns="0" bIns="0" rtlCol="0"/>
                <a:lstStyle/>
                <a:p>
                  <a:endParaRPr sz="1800"/>
                </a:p>
              </p:txBody>
            </p:sp>
            <p:sp>
              <p:nvSpPr>
                <p:cNvPr id="50" name="object 50">
                  <a:extLst>
                    <a:ext uri="{FF2B5EF4-FFF2-40B4-BE49-F238E27FC236}">
                      <a16:creationId xmlns:a16="http://schemas.microsoft.com/office/drawing/2014/main" id="{D6886BE1-E69F-9177-3617-8692D36D3719}"/>
                    </a:ext>
                  </a:extLst>
                </p:cNvPr>
                <p:cNvSpPr/>
                <p:nvPr/>
              </p:nvSpPr>
              <p:spPr>
                <a:xfrm>
                  <a:off x="4952612" y="1640337"/>
                  <a:ext cx="996950" cy="4718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6950" h="471805">
                      <a:moveTo>
                        <a:pt x="90048" y="155188"/>
                      </a:moveTo>
                      <a:lnTo>
                        <a:pt x="94027" y="115454"/>
                      </a:lnTo>
                      <a:lnTo>
                        <a:pt x="120449" y="80972"/>
                      </a:lnTo>
                      <a:lnTo>
                        <a:pt x="165040" y="55371"/>
                      </a:lnTo>
                      <a:lnTo>
                        <a:pt x="223525" y="42285"/>
                      </a:lnTo>
                      <a:lnTo>
                        <a:pt x="249463" y="41413"/>
                      </a:lnTo>
                      <a:lnTo>
                        <a:pt x="275103" y="43316"/>
                      </a:lnTo>
                      <a:lnTo>
                        <a:pt x="299910" y="47910"/>
                      </a:lnTo>
                      <a:lnTo>
                        <a:pt x="323347" y="55112"/>
                      </a:lnTo>
                      <a:lnTo>
                        <a:pt x="354363" y="30811"/>
                      </a:lnTo>
                      <a:lnTo>
                        <a:pt x="396023" y="16535"/>
                      </a:lnTo>
                      <a:lnTo>
                        <a:pt x="442970" y="13356"/>
                      </a:lnTo>
                      <a:lnTo>
                        <a:pt x="489844" y="22346"/>
                      </a:lnTo>
                      <a:lnTo>
                        <a:pt x="497580" y="25199"/>
                      </a:lnTo>
                      <a:lnTo>
                        <a:pt x="504957" y="28410"/>
                      </a:lnTo>
                      <a:lnTo>
                        <a:pt x="511954" y="31954"/>
                      </a:lnTo>
                      <a:lnTo>
                        <a:pt x="518546" y="35808"/>
                      </a:lnTo>
                      <a:lnTo>
                        <a:pt x="543107" y="15458"/>
                      </a:lnTo>
                      <a:lnTo>
                        <a:pt x="576728" y="3216"/>
                      </a:lnTo>
                      <a:lnTo>
                        <a:pt x="615041" y="0"/>
                      </a:lnTo>
                      <a:lnTo>
                        <a:pt x="653674" y="6725"/>
                      </a:lnTo>
                      <a:lnTo>
                        <a:pt x="663690" y="10410"/>
                      </a:lnTo>
                      <a:lnTo>
                        <a:pt x="672931" y="14773"/>
                      </a:lnTo>
                      <a:lnTo>
                        <a:pt x="681339" y="19780"/>
                      </a:lnTo>
                      <a:lnTo>
                        <a:pt x="688853" y="25394"/>
                      </a:lnTo>
                      <a:lnTo>
                        <a:pt x="723773" y="7671"/>
                      </a:lnTo>
                      <a:lnTo>
                        <a:pt x="765133" y="200"/>
                      </a:lnTo>
                      <a:lnTo>
                        <a:pt x="807850" y="3230"/>
                      </a:lnTo>
                      <a:lnTo>
                        <a:pt x="846841" y="17012"/>
                      </a:lnTo>
                      <a:lnTo>
                        <a:pt x="860524" y="25850"/>
                      </a:lnTo>
                      <a:lnTo>
                        <a:pt x="871527" y="35998"/>
                      </a:lnTo>
                      <a:lnTo>
                        <a:pt x="879649" y="47194"/>
                      </a:lnTo>
                      <a:lnTo>
                        <a:pt x="884687" y="59176"/>
                      </a:lnTo>
                      <a:lnTo>
                        <a:pt x="928419" y="73344"/>
                      </a:lnTo>
                      <a:lnTo>
                        <a:pt x="959268" y="96418"/>
                      </a:lnTo>
                      <a:lnTo>
                        <a:pt x="974449" y="125255"/>
                      </a:lnTo>
                      <a:lnTo>
                        <a:pt x="971174" y="156712"/>
                      </a:lnTo>
                      <a:lnTo>
                        <a:pt x="969650" y="160268"/>
                      </a:lnTo>
                      <a:lnTo>
                        <a:pt x="967872" y="163697"/>
                      </a:lnTo>
                      <a:lnTo>
                        <a:pt x="965586" y="167126"/>
                      </a:lnTo>
                      <a:lnTo>
                        <a:pt x="992907" y="203015"/>
                      </a:lnTo>
                      <a:lnTo>
                        <a:pt x="996606" y="241548"/>
                      </a:lnTo>
                      <a:lnTo>
                        <a:pt x="977588" y="278175"/>
                      </a:lnTo>
                      <a:lnTo>
                        <a:pt x="936757" y="308350"/>
                      </a:lnTo>
                      <a:lnTo>
                        <a:pt x="883286" y="325477"/>
                      </a:lnTo>
                      <a:lnTo>
                        <a:pt x="863605" y="328162"/>
                      </a:lnTo>
                      <a:lnTo>
                        <a:pt x="852733" y="361515"/>
                      </a:lnTo>
                      <a:lnTo>
                        <a:pt x="823775" y="388677"/>
                      </a:lnTo>
                      <a:lnTo>
                        <a:pt x="781077" y="406886"/>
                      </a:lnTo>
                      <a:lnTo>
                        <a:pt x="728985" y="413379"/>
                      </a:lnTo>
                      <a:lnTo>
                        <a:pt x="710646" y="412460"/>
                      </a:lnTo>
                      <a:lnTo>
                        <a:pt x="692759" y="409934"/>
                      </a:lnTo>
                      <a:lnTo>
                        <a:pt x="675586" y="405860"/>
                      </a:lnTo>
                      <a:lnTo>
                        <a:pt x="659389" y="400298"/>
                      </a:lnTo>
                      <a:lnTo>
                        <a:pt x="637473" y="429255"/>
                      </a:lnTo>
                      <a:lnTo>
                        <a:pt x="603877" y="451543"/>
                      </a:lnTo>
                      <a:lnTo>
                        <a:pt x="561796" y="466070"/>
                      </a:lnTo>
                      <a:lnTo>
                        <a:pt x="514423" y="471747"/>
                      </a:lnTo>
                      <a:lnTo>
                        <a:pt x="464952" y="467481"/>
                      </a:lnTo>
                      <a:lnTo>
                        <a:pt x="440005" y="460992"/>
                      </a:lnTo>
                      <a:lnTo>
                        <a:pt x="417296" y="451955"/>
                      </a:lnTo>
                      <a:lnTo>
                        <a:pt x="397301" y="440584"/>
                      </a:lnTo>
                      <a:lnTo>
                        <a:pt x="380497" y="427095"/>
                      </a:lnTo>
                      <a:lnTo>
                        <a:pt x="327554" y="440813"/>
                      </a:lnTo>
                      <a:lnTo>
                        <a:pt x="272598" y="443082"/>
                      </a:lnTo>
                      <a:lnTo>
                        <a:pt x="219654" y="434556"/>
                      </a:lnTo>
                      <a:lnTo>
                        <a:pt x="172746" y="415886"/>
                      </a:lnTo>
                      <a:lnTo>
                        <a:pt x="135895" y="387725"/>
                      </a:lnTo>
                      <a:lnTo>
                        <a:pt x="135260" y="386963"/>
                      </a:lnTo>
                      <a:lnTo>
                        <a:pt x="134625" y="386328"/>
                      </a:lnTo>
                      <a:lnTo>
                        <a:pt x="133990" y="385566"/>
                      </a:lnTo>
                      <a:lnTo>
                        <a:pt x="94206" y="383484"/>
                      </a:lnTo>
                      <a:lnTo>
                        <a:pt x="59934" y="372151"/>
                      </a:lnTo>
                      <a:lnTo>
                        <a:pt x="34782" y="353365"/>
                      </a:lnTo>
                      <a:lnTo>
                        <a:pt x="22357" y="328924"/>
                      </a:lnTo>
                      <a:lnTo>
                        <a:pt x="22145" y="314882"/>
                      </a:lnTo>
                      <a:lnTo>
                        <a:pt x="26660" y="301269"/>
                      </a:lnTo>
                      <a:lnTo>
                        <a:pt x="35627" y="288561"/>
                      </a:lnTo>
                      <a:lnTo>
                        <a:pt x="48773" y="277235"/>
                      </a:lnTo>
                      <a:lnTo>
                        <a:pt x="19085" y="260113"/>
                      </a:lnTo>
                      <a:lnTo>
                        <a:pt x="2434" y="237706"/>
                      </a:lnTo>
                      <a:lnTo>
                        <a:pt x="0" y="212869"/>
                      </a:lnTo>
                      <a:lnTo>
                        <a:pt x="12959" y="188462"/>
                      </a:lnTo>
                      <a:lnTo>
                        <a:pt x="27205" y="176303"/>
                      </a:lnTo>
                      <a:lnTo>
                        <a:pt x="45202" y="166729"/>
                      </a:lnTo>
                      <a:lnTo>
                        <a:pt x="66127" y="160083"/>
                      </a:lnTo>
                      <a:lnTo>
                        <a:pt x="89159" y="156712"/>
                      </a:lnTo>
                      <a:lnTo>
                        <a:pt x="90048" y="155188"/>
                      </a:lnTo>
                      <a:close/>
                    </a:path>
                  </a:pathLst>
                </a:custGeom>
                <a:ln w="12699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sz="1800"/>
                </a:p>
              </p:txBody>
            </p:sp>
            <p:pic>
              <p:nvPicPr>
                <p:cNvPr id="51" name="object 51">
                  <a:extLst>
                    <a:ext uri="{FF2B5EF4-FFF2-40B4-BE49-F238E27FC236}">
                      <a16:creationId xmlns:a16="http://schemas.microsoft.com/office/drawing/2014/main" id="{68C10514-0770-5FA7-5FF6-67FB94F00FCA}"/>
                    </a:ext>
                  </a:extLst>
                </p:cNvPr>
                <p:cNvPicPr/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 rot="19327170">
                  <a:off x="5803807" y="1542308"/>
                  <a:ext cx="159003" cy="191008"/>
                </a:xfrm>
                <a:prstGeom prst="rect">
                  <a:avLst/>
                </a:prstGeom>
              </p:spPr>
            </p:pic>
            <p:sp>
              <p:nvSpPr>
                <p:cNvPr id="52" name="object 52">
                  <a:extLst>
                    <a:ext uri="{FF2B5EF4-FFF2-40B4-BE49-F238E27FC236}">
                      <a16:creationId xmlns:a16="http://schemas.microsoft.com/office/drawing/2014/main" id="{80353D1A-755E-8ABC-06A5-43769D5ED52C}"/>
                    </a:ext>
                  </a:extLst>
                </p:cNvPr>
                <p:cNvSpPr/>
                <p:nvPr/>
              </p:nvSpPr>
              <p:spPr>
                <a:xfrm>
                  <a:off x="5002530" y="1664208"/>
                  <a:ext cx="915669" cy="4013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5670" h="401319">
                      <a:moveTo>
                        <a:pt x="58420" y="260222"/>
                      </a:moveTo>
                      <a:lnTo>
                        <a:pt x="43148" y="260302"/>
                      </a:lnTo>
                      <a:lnTo>
                        <a:pt x="28162" y="258857"/>
                      </a:lnTo>
                      <a:lnTo>
                        <a:pt x="13700" y="255936"/>
                      </a:lnTo>
                      <a:lnTo>
                        <a:pt x="0" y="251587"/>
                      </a:lnTo>
                    </a:path>
                    <a:path w="915670" h="401319">
                      <a:moveTo>
                        <a:pt x="110109" y="355472"/>
                      </a:moveTo>
                      <a:lnTo>
                        <a:pt x="103850" y="356949"/>
                      </a:lnTo>
                      <a:lnTo>
                        <a:pt x="97472" y="358139"/>
                      </a:lnTo>
                      <a:lnTo>
                        <a:pt x="90999" y="359044"/>
                      </a:lnTo>
                      <a:lnTo>
                        <a:pt x="84455" y="359663"/>
                      </a:lnTo>
                    </a:path>
                    <a:path w="915670" h="401319">
                      <a:moveTo>
                        <a:pt x="330581" y="401319"/>
                      </a:moveTo>
                      <a:lnTo>
                        <a:pt x="324358" y="395350"/>
                      </a:lnTo>
                      <a:lnTo>
                        <a:pt x="319150" y="389000"/>
                      </a:lnTo>
                      <a:lnTo>
                        <a:pt x="315087" y="382269"/>
                      </a:lnTo>
                    </a:path>
                    <a:path w="915670" h="401319">
                      <a:moveTo>
                        <a:pt x="615696" y="353949"/>
                      </a:moveTo>
                      <a:lnTo>
                        <a:pt x="614807" y="360933"/>
                      </a:lnTo>
                      <a:lnTo>
                        <a:pt x="612775" y="367918"/>
                      </a:lnTo>
                      <a:lnTo>
                        <a:pt x="609473" y="374776"/>
                      </a:lnTo>
                    </a:path>
                    <a:path w="915670" h="401319">
                      <a:moveTo>
                        <a:pt x="738124" y="225043"/>
                      </a:moveTo>
                      <a:lnTo>
                        <a:pt x="769407" y="238728"/>
                      </a:lnTo>
                      <a:lnTo>
                        <a:pt x="793130" y="257079"/>
                      </a:lnTo>
                      <a:lnTo>
                        <a:pt x="808114" y="278907"/>
                      </a:lnTo>
                      <a:lnTo>
                        <a:pt x="813181" y="303021"/>
                      </a:lnTo>
                    </a:path>
                    <a:path w="915670" h="401319">
                      <a:moveTo>
                        <a:pt x="915162" y="142112"/>
                      </a:moveTo>
                      <a:lnTo>
                        <a:pt x="908817" y="150338"/>
                      </a:lnTo>
                      <a:lnTo>
                        <a:pt x="901080" y="158003"/>
                      </a:lnTo>
                      <a:lnTo>
                        <a:pt x="892034" y="165026"/>
                      </a:lnTo>
                      <a:lnTo>
                        <a:pt x="881761" y="171322"/>
                      </a:lnTo>
                    </a:path>
                    <a:path w="915670" h="401319">
                      <a:moveTo>
                        <a:pt x="835025" y="33654"/>
                      </a:moveTo>
                      <a:lnTo>
                        <a:pt x="836295" y="38226"/>
                      </a:lnTo>
                      <a:lnTo>
                        <a:pt x="836803" y="42925"/>
                      </a:lnTo>
                      <a:lnTo>
                        <a:pt x="836676" y="47497"/>
                      </a:lnTo>
                    </a:path>
                    <a:path w="915670" h="401319">
                      <a:moveTo>
                        <a:pt x="621538" y="17652"/>
                      </a:moveTo>
                      <a:lnTo>
                        <a:pt x="625856" y="11302"/>
                      </a:lnTo>
                      <a:lnTo>
                        <a:pt x="631571" y="5333"/>
                      </a:lnTo>
                      <a:lnTo>
                        <a:pt x="638556" y="0"/>
                      </a:lnTo>
                    </a:path>
                    <a:path w="915670" h="401319">
                      <a:moveTo>
                        <a:pt x="461264" y="26034"/>
                      </a:moveTo>
                      <a:lnTo>
                        <a:pt x="463042" y="20700"/>
                      </a:lnTo>
                      <a:lnTo>
                        <a:pt x="465836" y="15620"/>
                      </a:lnTo>
                      <a:lnTo>
                        <a:pt x="469646" y="10794"/>
                      </a:lnTo>
                    </a:path>
                    <a:path w="915670" h="401319">
                      <a:moveTo>
                        <a:pt x="273304" y="31114"/>
                      </a:moveTo>
                      <a:lnTo>
                        <a:pt x="281328" y="34399"/>
                      </a:lnTo>
                      <a:lnTo>
                        <a:pt x="289020" y="37957"/>
                      </a:lnTo>
                      <a:lnTo>
                        <a:pt x="296378" y="41777"/>
                      </a:lnTo>
                      <a:lnTo>
                        <a:pt x="303403" y="45846"/>
                      </a:lnTo>
                    </a:path>
                    <a:path w="915670" h="401319">
                      <a:moveTo>
                        <a:pt x="45339" y="146812"/>
                      </a:moveTo>
                      <a:lnTo>
                        <a:pt x="43053" y="141858"/>
                      </a:lnTo>
                      <a:lnTo>
                        <a:pt x="41275" y="136651"/>
                      </a:lnTo>
                      <a:lnTo>
                        <a:pt x="40132" y="131317"/>
                      </a:lnTo>
                    </a:path>
                  </a:pathLst>
                </a:custGeom>
                <a:ln w="12700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sz="1800"/>
                </a:p>
              </p:txBody>
            </p:sp>
          </p:grpSp>
          <p:sp>
            <p:nvSpPr>
              <p:cNvPr id="54" name="object 54">
                <a:extLst>
                  <a:ext uri="{FF2B5EF4-FFF2-40B4-BE49-F238E27FC236}">
                    <a16:creationId xmlns:a16="http://schemas.microsoft.com/office/drawing/2014/main" id="{A74A5CBF-A839-2752-BB9D-3030DC376D02}"/>
                  </a:ext>
                </a:extLst>
              </p:cNvPr>
              <p:cNvSpPr txBox="1"/>
              <p:nvPr/>
            </p:nvSpPr>
            <p:spPr>
              <a:xfrm rot="10455519">
                <a:off x="5028898" y="1190382"/>
                <a:ext cx="654908" cy="259045"/>
              </a:xfrm>
              <a:prstGeom prst="rect">
                <a:avLst/>
              </a:prstGeom>
            </p:spPr>
            <p:txBody>
              <a:bodyPr vert="horz" wrap="square" lIns="0" tIns="9525" rIns="0" bIns="0" rtlCol="0">
                <a:spAutoFit/>
              </a:bodyPr>
              <a:lstStyle/>
              <a:p>
                <a:pPr marL="9525" marR="3810" indent="71438">
                  <a:spcBef>
                    <a:spcPts val="75"/>
                  </a:spcBef>
                </a:pPr>
                <a:r>
                  <a:rPr sz="600" dirty="0">
                    <a:latin typeface="Arial"/>
                    <a:cs typeface="Arial"/>
                  </a:rPr>
                  <a:t>Not</a:t>
                </a:r>
                <a:r>
                  <a:rPr lang="en-US" sz="600" dirty="0">
                    <a:latin typeface="Arial"/>
                    <a:cs typeface="Arial"/>
                  </a:rPr>
                  <a:t> local</a:t>
                </a:r>
                <a:r>
                  <a:rPr sz="600" spc="-11" dirty="0">
                    <a:latin typeface="Arial"/>
                    <a:cs typeface="Arial"/>
                  </a:rPr>
                  <a:t> </a:t>
                </a:r>
                <a:r>
                  <a:rPr sz="600" spc="-19" dirty="0">
                    <a:latin typeface="Arial"/>
                    <a:cs typeface="Arial"/>
                  </a:rPr>
                  <a:t>IG</a:t>
                </a:r>
                <a:r>
                  <a:rPr sz="600" spc="375" dirty="0">
                    <a:latin typeface="Arial"/>
                    <a:cs typeface="Arial"/>
                  </a:rPr>
                  <a:t> </a:t>
                </a:r>
                <a:r>
                  <a:rPr sz="600" spc="-8" dirty="0">
                    <a:latin typeface="Arial"/>
                    <a:cs typeface="Arial"/>
                  </a:rPr>
                  <a:t>appropriate</a:t>
                </a:r>
                <a:r>
                  <a:rPr lang="en-US" sz="600" spc="-8" dirty="0">
                    <a:latin typeface="Arial"/>
                    <a:cs typeface="Arial"/>
                  </a:rPr>
                  <a:t>?</a:t>
                </a:r>
                <a:endParaRPr sz="6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3058456B-6B0E-BCEE-7C5A-604597C91BE0}"/>
                </a:ext>
              </a:extLst>
            </p:cNvPr>
            <p:cNvGrpSpPr/>
            <p:nvPr/>
          </p:nvGrpSpPr>
          <p:grpSpPr>
            <a:xfrm>
              <a:off x="5575399" y="1644319"/>
              <a:ext cx="1020296" cy="504278"/>
              <a:chOff x="5229608" y="1711383"/>
              <a:chExt cx="769232" cy="363584"/>
            </a:xfrm>
          </p:grpSpPr>
          <p:sp>
            <p:nvSpPr>
              <p:cNvPr id="73" name="object 13">
                <a:extLst>
                  <a:ext uri="{FF2B5EF4-FFF2-40B4-BE49-F238E27FC236}">
                    <a16:creationId xmlns:a16="http://schemas.microsoft.com/office/drawing/2014/main" id="{247D8669-43E0-7E28-0CE2-CC2067B9DA2C}"/>
                  </a:ext>
                </a:extLst>
              </p:cNvPr>
              <p:cNvSpPr txBox="1"/>
              <p:nvPr/>
            </p:nvSpPr>
            <p:spPr>
              <a:xfrm>
                <a:off x="5320009" y="1771616"/>
                <a:ext cx="565150" cy="231152"/>
              </a:xfrm>
              <a:prstGeom prst="rect">
                <a:avLst/>
              </a:prstGeom>
            </p:spPr>
            <p:txBody>
              <a:bodyPr vert="horz" wrap="square" lIns="0" tIns="9525" rIns="0" bIns="0" rtlCol="0">
                <a:spAutoFit/>
              </a:bodyPr>
              <a:lstStyle/>
              <a:p>
                <a:pPr>
                  <a:spcBef>
                    <a:spcPts val="75"/>
                  </a:spcBef>
                </a:pPr>
                <a:r>
                  <a:rPr lang="en-US" sz="750" b="1" spc="-19" dirty="0">
                    <a:latin typeface="Arial"/>
                    <a:cs typeface="Arial"/>
                  </a:rPr>
                  <a:t>Issue or allegation?</a:t>
                </a:r>
                <a:endParaRPr sz="750" b="1" dirty="0">
                  <a:latin typeface="Arial"/>
                  <a:cs typeface="Arial"/>
                </a:endParaRPr>
              </a:p>
            </p:txBody>
          </p:sp>
          <p:sp>
            <p:nvSpPr>
              <p:cNvPr id="74" name="Cloud 73">
                <a:extLst>
                  <a:ext uri="{FF2B5EF4-FFF2-40B4-BE49-F238E27FC236}">
                    <a16:creationId xmlns:a16="http://schemas.microsoft.com/office/drawing/2014/main" id="{3F199C9D-09D9-44DC-3D37-369318FBBA9A}"/>
                  </a:ext>
                </a:extLst>
              </p:cNvPr>
              <p:cNvSpPr/>
              <p:nvPr/>
            </p:nvSpPr>
            <p:spPr>
              <a:xfrm>
                <a:off x="5229608" y="1711383"/>
                <a:ext cx="769232" cy="363584"/>
              </a:xfrm>
              <a:prstGeom prst="cloud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 dirty="0"/>
              </a:p>
            </p:txBody>
          </p: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98627430-156B-3A2A-80D4-46884B4D34C5}"/>
                </a:ext>
              </a:extLst>
            </p:cNvPr>
            <p:cNvGrpSpPr/>
            <p:nvPr/>
          </p:nvGrpSpPr>
          <p:grpSpPr>
            <a:xfrm>
              <a:off x="6262764" y="1725637"/>
              <a:ext cx="979887" cy="559358"/>
              <a:chOff x="7451761" y="3424373"/>
              <a:chExt cx="979887" cy="559358"/>
            </a:xfrm>
          </p:grpSpPr>
          <p:sp>
            <p:nvSpPr>
              <p:cNvPr id="13" name="object 13">
                <a:extLst>
                  <a:ext uri="{FF2B5EF4-FFF2-40B4-BE49-F238E27FC236}">
                    <a16:creationId xmlns:a16="http://schemas.microsoft.com/office/drawing/2014/main" id="{34A18A05-9951-9467-B07C-70F2C8A530C6}"/>
                  </a:ext>
                </a:extLst>
              </p:cNvPr>
              <p:cNvSpPr txBox="1"/>
              <p:nvPr/>
            </p:nvSpPr>
            <p:spPr>
              <a:xfrm>
                <a:off x="7637052" y="3642330"/>
                <a:ext cx="565150" cy="259045"/>
              </a:xfrm>
              <a:prstGeom prst="rect">
                <a:avLst/>
              </a:prstGeom>
            </p:spPr>
            <p:txBody>
              <a:bodyPr vert="horz" wrap="square" lIns="0" tIns="9525" rIns="0" bIns="0" rtlCol="0">
                <a:spAutoFit/>
              </a:bodyPr>
              <a:lstStyle/>
              <a:p>
                <a:pPr>
                  <a:spcBef>
                    <a:spcPts val="75"/>
                  </a:spcBef>
                </a:pPr>
                <a:r>
                  <a:rPr lang="en-US" sz="600" spc="-19" dirty="0">
                    <a:latin typeface="Arial"/>
                    <a:cs typeface="Arial"/>
                  </a:rPr>
                  <a:t>IG appropriate?</a:t>
                </a:r>
                <a:endParaRPr lang="en-US" sz="600" dirty="0">
                  <a:latin typeface="Arial"/>
                  <a:cs typeface="Arial"/>
                </a:endParaRPr>
              </a:p>
            </p:txBody>
          </p:sp>
          <p:pic>
            <p:nvPicPr>
              <p:cNvPr id="76" name="object 51">
                <a:extLst>
                  <a:ext uri="{FF2B5EF4-FFF2-40B4-BE49-F238E27FC236}">
                    <a16:creationId xmlns:a16="http://schemas.microsoft.com/office/drawing/2014/main" id="{3F03D72B-C125-32E3-367C-83D119CF4F66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 rot="7504770">
                <a:off x="8051082" y="3408371"/>
                <a:ext cx="159003" cy="191008"/>
              </a:xfrm>
              <a:prstGeom prst="rect">
                <a:avLst/>
              </a:prstGeom>
            </p:spPr>
          </p:pic>
          <p:sp>
            <p:nvSpPr>
              <p:cNvPr id="77" name="Cloud 76">
                <a:extLst>
                  <a:ext uri="{FF2B5EF4-FFF2-40B4-BE49-F238E27FC236}">
                    <a16:creationId xmlns:a16="http://schemas.microsoft.com/office/drawing/2014/main" id="{653F1933-1667-4599-A431-5C76789A9CF2}"/>
                  </a:ext>
                </a:extLst>
              </p:cNvPr>
              <p:cNvSpPr/>
              <p:nvPr/>
            </p:nvSpPr>
            <p:spPr>
              <a:xfrm>
                <a:off x="7451761" y="3635314"/>
                <a:ext cx="979887" cy="348417"/>
              </a:xfrm>
              <a:prstGeom prst="cloud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sp>
        <p:nvSpPr>
          <p:cNvPr id="2" name="object 2">
            <a:extLst>
              <a:ext uri="{FF2B5EF4-FFF2-40B4-BE49-F238E27FC236}">
                <a16:creationId xmlns:a16="http://schemas.microsoft.com/office/drawing/2014/main" id="{7641A917-242A-E032-456E-52A1C14FC55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17289" y="1077726"/>
            <a:ext cx="6734417" cy="378950"/>
          </a:xfrm>
          <a:prstGeom prst="rect">
            <a:avLst/>
          </a:prstGeom>
        </p:spPr>
        <p:txBody>
          <a:bodyPr vert="horz" wrap="square" lIns="0" tIns="9525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>
              <a:spcBef>
                <a:spcPts val="75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spc="-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Inspector</a:t>
            </a:r>
            <a:r>
              <a:rPr sz="2400" spc="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General</a:t>
            </a:r>
            <a:r>
              <a:rPr sz="2400" spc="-10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sz="2400" spc="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8" dirty="0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63C0CAD9-1731-2E8D-0437-F5F8C748BCD2}"/>
              </a:ext>
            </a:extLst>
          </p:cNvPr>
          <p:cNvSpPr txBox="1"/>
          <p:nvPr/>
        </p:nvSpPr>
        <p:spPr>
          <a:xfrm>
            <a:off x="691356" y="4812412"/>
            <a:ext cx="1057466" cy="321242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>
              <a:spcBef>
                <a:spcPts val="75"/>
              </a:spcBef>
            </a:pPr>
            <a:r>
              <a:rPr lang="en-US" sz="675" b="1" dirty="0">
                <a:latin typeface="Arial"/>
                <a:cs typeface="Arial"/>
              </a:rPr>
              <a:t>Referral to the command or another agency, or </a:t>
            </a:r>
            <a:r>
              <a:rPr sz="675" b="1" dirty="0">
                <a:latin typeface="Arial"/>
                <a:cs typeface="Arial"/>
              </a:rPr>
              <a:t>IG</a:t>
            </a:r>
            <a:r>
              <a:rPr lang="en-US" sz="675" b="1" dirty="0">
                <a:latin typeface="Arial"/>
                <a:cs typeface="Arial"/>
              </a:rPr>
              <a:t> office, </a:t>
            </a:r>
            <a:r>
              <a:rPr lang="en-US" sz="675" b="1" u="sng" dirty="0">
                <a:latin typeface="Arial"/>
                <a:cs typeface="Arial"/>
              </a:rPr>
              <a:t>or</a:t>
            </a:r>
            <a:r>
              <a:rPr lang="en-US" sz="675" b="1" dirty="0">
                <a:latin typeface="Arial"/>
                <a:cs typeface="Arial"/>
              </a:rPr>
              <a:t> IG takes action </a:t>
            </a:r>
            <a:endParaRPr sz="675" b="1" dirty="0">
              <a:latin typeface="Arial"/>
              <a:cs typeface="Arial"/>
            </a:endParaRPr>
          </a:p>
        </p:txBody>
      </p:sp>
      <p:pic>
        <p:nvPicPr>
          <p:cNvPr id="4" name="object 4">
            <a:extLst>
              <a:ext uri="{FF2B5EF4-FFF2-40B4-BE49-F238E27FC236}">
                <a16:creationId xmlns:a16="http://schemas.microsoft.com/office/drawing/2014/main" id="{C5846A26-308E-51F3-8DB3-EAA779C7ABA1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770374" y="2348658"/>
            <a:ext cx="1484456" cy="535699"/>
          </a:xfrm>
          <a:prstGeom prst="rect">
            <a:avLst/>
          </a:prstGeom>
        </p:spPr>
      </p:pic>
      <p:pic>
        <p:nvPicPr>
          <p:cNvPr id="9" name="object 9">
            <a:extLst>
              <a:ext uri="{FF2B5EF4-FFF2-40B4-BE49-F238E27FC236}">
                <a16:creationId xmlns:a16="http://schemas.microsoft.com/office/drawing/2014/main" id="{68C063DD-302F-4A84-B78F-6BC6E4637A74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64787" y="4007220"/>
            <a:ext cx="489204" cy="769239"/>
          </a:xfrm>
          <a:prstGeom prst="rect">
            <a:avLst/>
          </a:prstGeom>
        </p:spPr>
      </p:pic>
      <p:sp>
        <p:nvSpPr>
          <p:cNvPr id="10" name="object 10">
            <a:extLst>
              <a:ext uri="{FF2B5EF4-FFF2-40B4-BE49-F238E27FC236}">
                <a16:creationId xmlns:a16="http://schemas.microsoft.com/office/drawing/2014/main" id="{E4059FB3-4849-2335-81A8-F789F5760349}"/>
              </a:ext>
            </a:extLst>
          </p:cNvPr>
          <p:cNvSpPr txBox="1"/>
          <p:nvPr/>
        </p:nvSpPr>
        <p:spPr>
          <a:xfrm>
            <a:off x="4700874" y="2936438"/>
            <a:ext cx="376939" cy="21736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>
              <a:spcBef>
                <a:spcPts val="75"/>
              </a:spcBef>
            </a:pPr>
            <a:r>
              <a:rPr sz="675" b="1" spc="-19" dirty="0">
                <a:latin typeface="Arial"/>
                <a:cs typeface="Arial"/>
              </a:rPr>
              <a:t>IG</a:t>
            </a:r>
            <a:endParaRPr sz="675" b="1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675" b="1" spc="-8" dirty="0">
                <a:latin typeface="Arial"/>
                <a:cs typeface="Arial"/>
              </a:rPr>
              <a:t>Analysis</a:t>
            </a:r>
            <a:endParaRPr sz="675" b="1" dirty="0">
              <a:latin typeface="Arial"/>
              <a:cs typeface="Arial"/>
            </a:endParaRPr>
          </a:p>
        </p:txBody>
      </p:sp>
      <p:sp>
        <p:nvSpPr>
          <p:cNvPr id="11" name="object 11">
            <a:extLst>
              <a:ext uri="{FF2B5EF4-FFF2-40B4-BE49-F238E27FC236}">
                <a16:creationId xmlns:a16="http://schemas.microsoft.com/office/drawing/2014/main" id="{831BFDF7-FACB-00D0-DEE8-3F2345D87022}"/>
              </a:ext>
            </a:extLst>
          </p:cNvPr>
          <p:cNvSpPr txBox="1"/>
          <p:nvPr/>
        </p:nvSpPr>
        <p:spPr>
          <a:xfrm>
            <a:off x="2907167" y="2943499"/>
            <a:ext cx="110014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b="1" spc="-19" dirty="0">
                <a:latin typeface="Arial"/>
                <a:cs typeface="Arial"/>
              </a:rPr>
              <a:t>IG</a:t>
            </a:r>
            <a:endParaRPr sz="675" b="1" dirty="0">
              <a:latin typeface="Arial"/>
              <a:cs typeface="Arial"/>
            </a:endParaRPr>
          </a:p>
        </p:txBody>
      </p:sp>
      <p:sp>
        <p:nvSpPr>
          <p:cNvPr id="12" name="object 12">
            <a:extLst>
              <a:ext uri="{FF2B5EF4-FFF2-40B4-BE49-F238E27FC236}">
                <a16:creationId xmlns:a16="http://schemas.microsoft.com/office/drawing/2014/main" id="{106FC3E9-D68B-6BCE-5A4E-DC1DB6213CF2}"/>
              </a:ext>
            </a:extLst>
          </p:cNvPr>
          <p:cNvSpPr txBox="1"/>
          <p:nvPr/>
        </p:nvSpPr>
        <p:spPr>
          <a:xfrm>
            <a:off x="3730720" y="2931630"/>
            <a:ext cx="547973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b="1" spc="-8" dirty="0">
                <a:latin typeface="Arial"/>
                <a:cs typeface="Arial"/>
              </a:rPr>
              <a:t>C</a:t>
            </a:r>
            <a:r>
              <a:rPr lang="en-US" sz="675" b="1" spc="-8" dirty="0">
                <a:latin typeface="Arial"/>
                <a:cs typeface="Arial"/>
              </a:rPr>
              <a:t>omplainant</a:t>
            </a:r>
            <a:endParaRPr sz="675" b="1" dirty="0">
              <a:latin typeface="Arial"/>
              <a:cs typeface="Arial"/>
            </a:endParaRPr>
          </a:p>
        </p:txBody>
      </p:sp>
      <p:pic>
        <p:nvPicPr>
          <p:cNvPr id="14" name="object 14">
            <a:extLst>
              <a:ext uri="{FF2B5EF4-FFF2-40B4-BE49-F238E27FC236}">
                <a16:creationId xmlns:a16="http://schemas.microsoft.com/office/drawing/2014/main" id="{110BAE92-B835-56DF-49B1-EDC707890C56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060285" y="4030080"/>
            <a:ext cx="483063" cy="636651"/>
          </a:xfrm>
          <a:prstGeom prst="rect">
            <a:avLst/>
          </a:prstGeom>
        </p:spPr>
      </p:pic>
      <p:grpSp>
        <p:nvGrpSpPr>
          <p:cNvPr id="82" name="Group 81">
            <a:extLst>
              <a:ext uri="{FF2B5EF4-FFF2-40B4-BE49-F238E27FC236}">
                <a16:creationId xmlns:a16="http://schemas.microsoft.com/office/drawing/2014/main" id="{AC8AEC1F-DAD2-4BC4-D2D0-2D9916E32BF1}"/>
              </a:ext>
            </a:extLst>
          </p:cNvPr>
          <p:cNvGrpSpPr/>
          <p:nvPr/>
        </p:nvGrpSpPr>
        <p:grpSpPr>
          <a:xfrm>
            <a:off x="1621595" y="2153445"/>
            <a:ext cx="703853" cy="931545"/>
            <a:chOff x="1822798" y="1876941"/>
            <a:chExt cx="938471" cy="1242060"/>
          </a:xfrm>
        </p:grpSpPr>
        <p:sp>
          <p:nvSpPr>
            <p:cNvPr id="6" name="object 6">
              <a:extLst>
                <a:ext uri="{FF2B5EF4-FFF2-40B4-BE49-F238E27FC236}">
                  <a16:creationId xmlns:a16="http://schemas.microsoft.com/office/drawing/2014/main" id="{9129386A-0493-1A66-74FD-AA2B3B684B37}"/>
                </a:ext>
              </a:extLst>
            </p:cNvPr>
            <p:cNvSpPr/>
            <p:nvPr/>
          </p:nvSpPr>
          <p:spPr>
            <a:xfrm rot="5400000">
              <a:off x="2551327" y="2553821"/>
              <a:ext cx="287549" cy="132335"/>
            </a:xfrm>
            <a:custGeom>
              <a:avLst/>
              <a:gdLst/>
              <a:ahLst/>
              <a:cxnLst/>
              <a:rect l="l" t="t" r="r" b="b"/>
              <a:pathLst>
                <a:path w="123825" h="171450">
                  <a:moveTo>
                    <a:pt x="0" y="171450"/>
                  </a:moveTo>
                  <a:lnTo>
                    <a:pt x="123443" y="171450"/>
                  </a:lnTo>
                  <a:lnTo>
                    <a:pt x="123443" y="0"/>
                  </a:lnTo>
                  <a:lnTo>
                    <a:pt x="0" y="0"/>
                  </a:lnTo>
                  <a:lnTo>
                    <a:pt x="0" y="171450"/>
                  </a:lnTo>
                  <a:close/>
                </a:path>
              </a:pathLst>
            </a:custGeom>
            <a:ln w="12700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>
              <a:pPr algn="ctr"/>
              <a:r>
                <a:rPr lang="en-US" sz="600" dirty="0"/>
                <a:t>Help!</a:t>
              </a:r>
              <a:endParaRPr sz="600" dirty="0"/>
            </a:p>
          </p:txBody>
        </p:sp>
        <p:pic>
          <p:nvPicPr>
            <p:cNvPr id="16" name="object 16">
              <a:extLst>
                <a:ext uri="{FF2B5EF4-FFF2-40B4-BE49-F238E27FC236}">
                  <a16:creationId xmlns:a16="http://schemas.microsoft.com/office/drawing/2014/main" id="{0E2331CA-C1F0-EC5B-0921-978FD898676F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822798" y="1876941"/>
              <a:ext cx="788669" cy="1242060"/>
            </a:xfrm>
            <a:prstGeom prst="rect">
              <a:avLst/>
            </a:prstGeom>
          </p:spPr>
        </p:pic>
      </p:grpSp>
      <p:pic>
        <p:nvPicPr>
          <p:cNvPr id="17" name="object 17">
            <a:extLst>
              <a:ext uri="{FF2B5EF4-FFF2-40B4-BE49-F238E27FC236}">
                <a16:creationId xmlns:a16="http://schemas.microsoft.com/office/drawing/2014/main" id="{907F46AE-A9F7-1532-15C9-5DF7AE981B41}"/>
              </a:ext>
            </a:extLst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11518" y="2025292"/>
            <a:ext cx="547496" cy="996695"/>
          </a:xfrm>
          <a:prstGeom prst="rect">
            <a:avLst/>
          </a:prstGeom>
        </p:spPr>
      </p:pic>
      <p:pic>
        <p:nvPicPr>
          <p:cNvPr id="18" name="object 18">
            <a:extLst>
              <a:ext uri="{FF2B5EF4-FFF2-40B4-BE49-F238E27FC236}">
                <a16:creationId xmlns:a16="http://schemas.microsoft.com/office/drawing/2014/main" id="{9855D5D5-264C-B1A6-C521-3E2B14B99A9E}"/>
              </a:ext>
            </a:extLst>
          </p:cNvPr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134639" y="3920352"/>
            <a:ext cx="536067" cy="856107"/>
          </a:xfrm>
          <a:prstGeom prst="rect">
            <a:avLst/>
          </a:prstGeom>
        </p:spPr>
      </p:pic>
      <p:sp>
        <p:nvSpPr>
          <p:cNvPr id="22" name="object 22">
            <a:extLst>
              <a:ext uri="{FF2B5EF4-FFF2-40B4-BE49-F238E27FC236}">
                <a16:creationId xmlns:a16="http://schemas.microsoft.com/office/drawing/2014/main" id="{973911B8-90D0-7879-0295-EC6B1A449C7E}"/>
              </a:ext>
            </a:extLst>
          </p:cNvPr>
          <p:cNvSpPr txBox="1"/>
          <p:nvPr/>
        </p:nvSpPr>
        <p:spPr>
          <a:xfrm>
            <a:off x="925548" y="2131016"/>
            <a:ext cx="496606" cy="106118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 indent="-476">
              <a:spcBef>
                <a:spcPts val="75"/>
              </a:spcBef>
            </a:pPr>
            <a:r>
              <a:rPr lang="en-US" sz="675" b="1" dirty="0">
                <a:latin typeface="Arial"/>
                <a:cs typeface="Arial"/>
              </a:rPr>
              <a:t>“</a:t>
            </a:r>
            <a:r>
              <a:rPr sz="675" b="1" dirty="0">
                <a:latin typeface="Arial"/>
                <a:cs typeface="Arial"/>
              </a:rPr>
              <a:t>Chain</a:t>
            </a:r>
            <a:r>
              <a:rPr sz="675" b="1" spc="-23" dirty="0">
                <a:latin typeface="Arial"/>
                <a:cs typeface="Arial"/>
              </a:rPr>
              <a:t> </a:t>
            </a:r>
            <a:r>
              <a:rPr sz="675" b="1" spc="-19" dirty="0">
                <a:latin typeface="Arial"/>
                <a:cs typeface="Arial"/>
              </a:rPr>
              <a:t>of </a:t>
            </a:r>
            <a:r>
              <a:rPr lang="en-US" sz="675" b="1" spc="-8" dirty="0">
                <a:latin typeface="Arial"/>
                <a:cs typeface="Arial"/>
              </a:rPr>
              <a:t>c</a:t>
            </a:r>
            <a:r>
              <a:rPr sz="675" b="1" spc="-8" dirty="0">
                <a:latin typeface="Arial"/>
                <a:cs typeface="Arial"/>
              </a:rPr>
              <a:t>ommand cannot </a:t>
            </a:r>
            <a:r>
              <a:rPr lang="en-US" sz="675" b="1" spc="-8" dirty="0">
                <a:latin typeface="Arial"/>
                <a:cs typeface="Arial"/>
              </a:rPr>
              <a:t>r</a:t>
            </a:r>
            <a:r>
              <a:rPr sz="675" b="1" spc="-8" dirty="0">
                <a:latin typeface="Arial"/>
                <a:cs typeface="Arial"/>
              </a:rPr>
              <a:t>esolve</a:t>
            </a:r>
            <a:r>
              <a:rPr lang="en-US" sz="675" b="1" spc="-8" dirty="0">
                <a:latin typeface="Arial"/>
                <a:cs typeface="Arial"/>
              </a:rPr>
              <a:t>.</a:t>
            </a:r>
          </a:p>
          <a:p>
            <a:pPr marL="9525" marR="3810" indent="-476">
              <a:spcBef>
                <a:spcPts val="75"/>
              </a:spcBef>
            </a:pPr>
            <a:r>
              <a:rPr lang="en-US" sz="675" b="1" spc="-8" dirty="0">
                <a:latin typeface="Arial"/>
                <a:cs typeface="Arial"/>
              </a:rPr>
              <a:t>I don’t know where to go. I need IG assistance.”</a:t>
            </a:r>
            <a:endParaRPr sz="675" b="1" dirty="0">
              <a:latin typeface="Arial"/>
              <a:cs typeface="Arial"/>
            </a:endParaRPr>
          </a:p>
        </p:txBody>
      </p:sp>
      <p:sp>
        <p:nvSpPr>
          <p:cNvPr id="23" name="object 23">
            <a:extLst>
              <a:ext uri="{FF2B5EF4-FFF2-40B4-BE49-F238E27FC236}">
                <a16:creationId xmlns:a16="http://schemas.microsoft.com/office/drawing/2014/main" id="{94214B2A-CF30-8D42-111E-5D362B6C25F2}"/>
              </a:ext>
            </a:extLst>
          </p:cNvPr>
          <p:cNvSpPr txBox="1"/>
          <p:nvPr/>
        </p:nvSpPr>
        <p:spPr>
          <a:xfrm>
            <a:off x="1687411" y="2199478"/>
            <a:ext cx="404126" cy="18287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 indent="41433">
              <a:spcBef>
                <a:spcPts val="75"/>
              </a:spcBef>
            </a:pPr>
            <a:r>
              <a:rPr sz="563" dirty="0">
                <a:latin typeface="Arial"/>
                <a:cs typeface="Arial"/>
              </a:rPr>
              <a:t>I</a:t>
            </a:r>
            <a:r>
              <a:rPr sz="563" spc="-4" dirty="0">
                <a:latin typeface="Arial"/>
                <a:cs typeface="Arial"/>
              </a:rPr>
              <a:t> </a:t>
            </a:r>
            <a:r>
              <a:rPr sz="563" spc="-8" dirty="0">
                <a:latin typeface="Arial"/>
                <a:cs typeface="Arial"/>
              </a:rPr>
              <a:t>require</a:t>
            </a:r>
            <a:r>
              <a:rPr sz="563" spc="375" dirty="0">
                <a:latin typeface="Arial"/>
                <a:cs typeface="Arial"/>
              </a:rPr>
              <a:t> </a:t>
            </a:r>
            <a:r>
              <a:rPr sz="563" spc="-8" dirty="0">
                <a:latin typeface="Arial"/>
                <a:cs typeface="Arial"/>
              </a:rPr>
              <a:t>Assistance</a:t>
            </a:r>
            <a:r>
              <a:rPr lang="en-US" sz="563" spc="-8" dirty="0">
                <a:latin typeface="Arial"/>
                <a:cs typeface="Arial"/>
              </a:rPr>
              <a:t>.</a:t>
            </a:r>
            <a:endParaRPr sz="563" dirty="0">
              <a:latin typeface="Arial"/>
              <a:cs typeface="Arial"/>
            </a:endParaRPr>
          </a:p>
        </p:txBody>
      </p:sp>
      <p:grpSp>
        <p:nvGrpSpPr>
          <p:cNvPr id="24" name="object 24">
            <a:extLst>
              <a:ext uri="{FF2B5EF4-FFF2-40B4-BE49-F238E27FC236}">
                <a16:creationId xmlns:a16="http://schemas.microsoft.com/office/drawing/2014/main" id="{06A7BBF3-28F9-B43B-3EBF-B7D98DDEE1F6}"/>
              </a:ext>
            </a:extLst>
          </p:cNvPr>
          <p:cNvGrpSpPr/>
          <p:nvPr/>
        </p:nvGrpSpPr>
        <p:grpSpPr>
          <a:xfrm>
            <a:off x="2574213" y="2601289"/>
            <a:ext cx="1874044" cy="138113"/>
            <a:chOff x="2861436" y="2577210"/>
            <a:chExt cx="2498725" cy="184150"/>
          </a:xfrm>
        </p:grpSpPr>
        <p:pic>
          <p:nvPicPr>
            <p:cNvPr id="25" name="object 25">
              <a:extLst>
                <a:ext uri="{FF2B5EF4-FFF2-40B4-BE49-F238E27FC236}">
                  <a16:creationId xmlns:a16="http://schemas.microsoft.com/office/drawing/2014/main" id="{254B43A7-CCC9-F99A-3729-BB5BDA7CF5AB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861436" y="2577210"/>
              <a:ext cx="248157" cy="132334"/>
            </a:xfrm>
            <a:prstGeom prst="rect">
              <a:avLst/>
            </a:prstGeom>
          </p:spPr>
        </p:pic>
        <p:pic>
          <p:nvPicPr>
            <p:cNvPr id="26" name="object 26">
              <a:extLst>
                <a:ext uri="{FF2B5EF4-FFF2-40B4-BE49-F238E27FC236}">
                  <a16:creationId xmlns:a16="http://schemas.microsoft.com/office/drawing/2014/main" id="{46755B00-F423-FCB4-0A1C-F89866583E22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111622" y="2629026"/>
              <a:ext cx="248157" cy="132334"/>
            </a:xfrm>
            <a:prstGeom prst="rect">
              <a:avLst/>
            </a:prstGeom>
          </p:spPr>
        </p:pic>
      </p:grpSp>
      <p:pic>
        <p:nvPicPr>
          <p:cNvPr id="28" name="object 28">
            <a:extLst>
              <a:ext uri="{FF2B5EF4-FFF2-40B4-BE49-F238E27FC236}">
                <a16:creationId xmlns:a16="http://schemas.microsoft.com/office/drawing/2014/main" id="{8E70D5CD-F25B-5AF3-ADE6-771B660CE519}"/>
              </a:ext>
            </a:extLst>
          </p:cNvPr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660464" y="4402923"/>
            <a:ext cx="186118" cy="99250"/>
          </a:xfrm>
          <a:prstGeom prst="rect">
            <a:avLst/>
          </a:prstGeom>
        </p:spPr>
      </p:pic>
      <p:pic>
        <p:nvPicPr>
          <p:cNvPr id="29" name="object 29">
            <a:extLst>
              <a:ext uri="{FF2B5EF4-FFF2-40B4-BE49-F238E27FC236}">
                <a16:creationId xmlns:a16="http://schemas.microsoft.com/office/drawing/2014/main" id="{A69CF12D-2ECD-E522-9A0E-D73BBFD24B53}"/>
              </a:ext>
            </a:extLst>
          </p:cNvPr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694837" y="4326921"/>
            <a:ext cx="186118" cy="99250"/>
          </a:xfrm>
          <a:prstGeom prst="rect">
            <a:avLst/>
          </a:prstGeom>
        </p:spPr>
      </p:pic>
      <p:pic>
        <p:nvPicPr>
          <p:cNvPr id="30" name="object 30">
            <a:extLst>
              <a:ext uri="{FF2B5EF4-FFF2-40B4-BE49-F238E27FC236}">
                <a16:creationId xmlns:a16="http://schemas.microsoft.com/office/drawing/2014/main" id="{DBC17224-2875-2B01-EFF3-D4F3FE66F66C}"/>
              </a:ext>
            </a:extLst>
          </p:cNvPr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636886" y="4326921"/>
            <a:ext cx="186119" cy="99250"/>
          </a:xfrm>
          <a:prstGeom prst="rect">
            <a:avLst/>
          </a:prstGeom>
        </p:spPr>
      </p:pic>
      <p:pic>
        <p:nvPicPr>
          <p:cNvPr id="32" name="object 32">
            <a:extLst>
              <a:ext uri="{FF2B5EF4-FFF2-40B4-BE49-F238E27FC236}">
                <a16:creationId xmlns:a16="http://schemas.microsoft.com/office/drawing/2014/main" id="{DCCEBCCE-4B1E-2F7C-75F6-A09686D7B38A}"/>
              </a:ext>
            </a:extLst>
          </p:cNvPr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383972" y="2452094"/>
            <a:ext cx="187175" cy="101947"/>
          </a:xfrm>
          <a:prstGeom prst="rect">
            <a:avLst/>
          </a:prstGeom>
        </p:spPr>
      </p:pic>
      <p:pic>
        <p:nvPicPr>
          <p:cNvPr id="33" name="object 33">
            <a:extLst>
              <a:ext uri="{FF2B5EF4-FFF2-40B4-BE49-F238E27FC236}">
                <a16:creationId xmlns:a16="http://schemas.microsoft.com/office/drawing/2014/main" id="{07621D00-63BA-5E23-63A9-B66ACE33EAB4}"/>
              </a:ext>
            </a:extLst>
          </p:cNvPr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694279" y="2451503"/>
            <a:ext cx="187175" cy="102537"/>
          </a:xfrm>
          <a:prstGeom prst="rect">
            <a:avLst/>
          </a:prstGeom>
        </p:spPr>
      </p:pic>
      <p:pic>
        <p:nvPicPr>
          <p:cNvPr id="34" name="object 34">
            <a:extLst>
              <a:ext uri="{FF2B5EF4-FFF2-40B4-BE49-F238E27FC236}">
                <a16:creationId xmlns:a16="http://schemas.microsoft.com/office/drawing/2014/main" id="{8FB6ADA4-E02B-F741-ECBD-6B958CBD12CA}"/>
              </a:ext>
            </a:extLst>
          </p:cNvPr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619962" y="4071725"/>
            <a:ext cx="187175" cy="102537"/>
          </a:xfrm>
          <a:prstGeom prst="rect">
            <a:avLst/>
          </a:prstGeom>
        </p:spPr>
      </p:pic>
      <p:sp>
        <p:nvSpPr>
          <p:cNvPr id="37" name="object 37">
            <a:extLst>
              <a:ext uri="{FF2B5EF4-FFF2-40B4-BE49-F238E27FC236}">
                <a16:creationId xmlns:a16="http://schemas.microsoft.com/office/drawing/2014/main" id="{189C77B0-F1FD-BCCB-8A80-042355002AC9}"/>
              </a:ext>
            </a:extLst>
          </p:cNvPr>
          <p:cNvSpPr txBox="1"/>
          <p:nvPr/>
        </p:nvSpPr>
        <p:spPr>
          <a:xfrm>
            <a:off x="1966726" y="4812412"/>
            <a:ext cx="1220582" cy="321242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12395" marR="3810" indent="-102870">
              <a:spcBef>
                <a:spcPts val="75"/>
              </a:spcBef>
            </a:pPr>
            <a:r>
              <a:rPr sz="675" b="1" dirty="0">
                <a:latin typeface="Arial"/>
                <a:cs typeface="Arial"/>
              </a:rPr>
              <a:t>IG</a:t>
            </a:r>
            <a:r>
              <a:rPr lang="en-US" sz="675" b="1" dirty="0">
                <a:latin typeface="Arial"/>
                <a:cs typeface="Arial"/>
              </a:rPr>
              <a:t> fact-finding (plan, gather, evaluate, resolve)</a:t>
            </a:r>
            <a:r>
              <a:rPr sz="675" b="1" spc="-15" dirty="0">
                <a:latin typeface="Arial"/>
                <a:cs typeface="Arial"/>
              </a:rPr>
              <a:t> </a:t>
            </a:r>
            <a:r>
              <a:rPr sz="675" b="1" dirty="0">
                <a:latin typeface="Arial"/>
                <a:cs typeface="Arial"/>
              </a:rPr>
              <a:t>or</a:t>
            </a:r>
            <a:r>
              <a:rPr lang="en-US" sz="675" b="1" dirty="0">
                <a:latin typeface="Arial"/>
                <a:cs typeface="Arial"/>
              </a:rPr>
              <a:t> follow</a:t>
            </a:r>
            <a:r>
              <a:rPr sz="675" b="1" spc="-4" dirty="0">
                <a:latin typeface="Arial"/>
                <a:cs typeface="Arial"/>
              </a:rPr>
              <a:t> </a:t>
            </a:r>
            <a:r>
              <a:rPr lang="en-US" sz="675" b="1" spc="-4" dirty="0">
                <a:latin typeface="Arial"/>
                <a:cs typeface="Arial"/>
              </a:rPr>
              <a:t>c</a:t>
            </a:r>
            <a:r>
              <a:rPr sz="675" b="1" spc="-8" dirty="0">
                <a:latin typeface="Arial"/>
                <a:cs typeface="Arial"/>
              </a:rPr>
              <a:t>ommand</a:t>
            </a:r>
            <a:r>
              <a:rPr lang="en-US" sz="675" b="1" spc="-8" dirty="0">
                <a:latin typeface="Arial"/>
                <a:cs typeface="Arial"/>
              </a:rPr>
              <a:t>-referral process</a:t>
            </a:r>
            <a:endParaRPr sz="675" b="1" dirty="0">
              <a:latin typeface="Arial"/>
              <a:cs typeface="Arial"/>
            </a:endParaRPr>
          </a:p>
        </p:txBody>
      </p:sp>
      <p:sp>
        <p:nvSpPr>
          <p:cNvPr id="42" name="object 42">
            <a:extLst>
              <a:ext uri="{FF2B5EF4-FFF2-40B4-BE49-F238E27FC236}">
                <a16:creationId xmlns:a16="http://schemas.microsoft.com/office/drawing/2014/main" id="{3C2A7CA4-C3BF-9545-69C2-C89FF2F8359B}"/>
              </a:ext>
            </a:extLst>
          </p:cNvPr>
          <p:cNvSpPr txBox="1"/>
          <p:nvPr/>
        </p:nvSpPr>
        <p:spPr>
          <a:xfrm>
            <a:off x="7179068" y="4637208"/>
            <a:ext cx="1286550" cy="56874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75724" marR="3810" indent="-66675">
              <a:spcBef>
                <a:spcPts val="75"/>
              </a:spcBef>
            </a:pPr>
            <a:r>
              <a:rPr lang="en-US" sz="675" b="1" spc="-8" dirty="0">
                <a:solidFill>
                  <a:srgbClr val="00AF50"/>
                </a:solidFill>
                <a:latin typeface="Arial"/>
                <a:cs typeface="Arial"/>
              </a:rPr>
              <a:t>Send complainant final reply</a:t>
            </a:r>
          </a:p>
          <a:p>
            <a:pPr marL="75724" marR="3810" indent="-66675">
              <a:spcBef>
                <a:spcPts val="75"/>
              </a:spcBef>
            </a:pPr>
            <a:r>
              <a:rPr lang="en-US" sz="675" b="1" spc="-8" dirty="0">
                <a:solidFill>
                  <a:srgbClr val="00AF50"/>
                </a:solidFill>
                <a:latin typeface="Arial"/>
                <a:cs typeface="Arial"/>
              </a:rPr>
              <a:t>Close the IGAR</a:t>
            </a:r>
          </a:p>
          <a:p>
            <a:pPr marL="75724" marR="3810" indent="-66675">
              <a:spcBef>
                <a:spcPts val="75"/>
              </a:spcBef>
            </a:pPr>
            <a:r>
              <a:rPr lang="en-US" sz="675" b="1" spc="-8" dirty="0">
                <a:solidFill>
                  <a:srgbClr val="00AF50"/>
                </a:solidFill>
                <a:latin typeface="Arial"/>
                <a:cs typeface="Arial"/>
              </a:rPr>
              <a:t>Make appropriate reports</a:t>
            </a:r>
          </a:p>
          <a:p>
            <a:pPr marL="75724" marR="3810" indent="-66675">
              <a:spcBef>
                <a:spcPts val="75"/>
              </a:spcBef>
            </a:pPr>
            <a:r>
              <a:rPr lang="en-US" sz="675" b="1" spc="-8" dirty="0">
                <a:solidFill>
                  <a:srgbClr val="00AF50"/>
                </a:solidFill>
                <a:latin typeface="Arial"/>
                <a:cs typeface="Arial"/>
              </a:rPr>
              <a:t>Analyze for trends</a:t>
            </a:r>
          </a:p>
          <a:p>
            <a:pPr marL="75724" marR="3810" indent="-66675">
              <a:spcBef>
                <a:spcPts val="75"/>
              </a:spcBef>
            </a:pPr>
            <a:endParaRPr sz="600" b="1" dirty="0">
              <a:latin typeface="Arial"/>
              <a:cs typeface="Arial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A9942097-E97F-7E6B-E008-BB66FB592772}"/>
              </a:ext>
            </a:extLst>
          </p:cNvPr>
          <p:cNvGrpSpPr/>
          <p:nvPr/>
        </p:nvGrpSpPr>
        <p:grpSpPr>
          <a:xfrm>
            <a:off x="3878405" y="3948563"/>
            <a:ext cx="1531016" cy="1085850"/>
            <a:chOff x="5599452" y="4075885"/>
            <a:chExt cx="2044679" cy="1482358"/>
          </a:xfrm>
        </p:grpSpPr>
        <p:pic>
          <p:nvPicPr>
            <p:cNvPr id="20" name="object 20">
              <a:extLst>
                <a:ext uri="{FF2B5EF4-FFF2-40B4-BE49-F238E27FC236}">
                  <a16:creationId xmlns:a16="http://schemas.microsoft.com/office/drawing/2014/main" id="{D774C61F-ED5D-7BD6-34A8-36828EA2E2BE}"/>
                </a:ext>
              </a:extLst>
            </p:cNvPr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599452" y="4075885"/>
              <a:ext cx="1942831" cy="1050614"/>
            </a:xfrm>
            <a:prstGeom prst="rect">
              <a:avLst/>
            </a:prstGeom>
          </p:spPr>
        </p:pic>
        <p:sp>
          <p:nvSpPr>
            <p:cNvPr id="40" name="object 40">
              <a:extLst>
                <a:ext uri="{FF2B5EF4-FFF2-40B4-BE49-F238E27FC236}">
                  <a16:creationId xmlns:a16="http://schemas.microsoft.com/office/drawing/2014/main" id="{7977318D-55B5-843D-A063-9B36B5A7303C}"/>
                </a:ext>
              </a:extLst>
            </p:cNvPr>
            <p:cNvSpPr txBox="1"/>
            <p:nvPr/>
          </p:nvSpPr>
          <p:spPr>
            <a:xfrm>
              <a:off x="5907532" y="5163058"/>
              <a:ext cx="146685" cy="154936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L="9525">
                <a:spcBef>
                  <a:spcPts val="75"/>
                </a:spcBef>
              </a:pPr>
              <a:r>
                <a:rPr sz="675" spc="-19" dirty="0">
                  <a:latin typeface="Arial"/>
                  <a:cs typeface="Arial"/>
                </a:rPr>
                <a:t>IG</a:t>
              </a:r>
              <a:endParaRPr sz="675">
                <a:latin typeface="Arial"/>
                <a:cs typeface="Arial"/>
              </a:endParaRPr>
            </a:p>
          </p:txBody>
        </p:sp>
        <p:sp>
          <p:nvSpPr>
            <p:cNvPr id="41" name="object 41">
              <a:extLst>
                <a:ext uri="{FF2B5EF4-FFF2-40B4-BE49-F238E27FC236}">
                  <a16:creationId xmlns:a16="http://schemas.microsoft.com/office/drawing/2014/main" id="{368B594B-C6BF-8078-EC81-4186A95FA7AD}"/>
                </a:ext>
              </a:extLst>
            </p:cNvPr>
            <p:cNvSpPr txBox="1"/>
            <p:nvPr/>
          </p:nvSpPr>
          <p:spPr>
            <a:xfrm>
              <a:off x="6964425" y="5163058"/>
              <a:ext cx="679706" cy="154936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L="9525">
                <a:spcBef>
                  <a:spcPts val="75"/>
                </a:spcBef>
              </a:pPr>
              <a:r>
                <a:rPr sz="675" spc="-8" dirty="0">
                  <a:latin typeface="Arial"/>
                  <a:cs typeface="Arial"/>
                </a:rPr>
                <a:t>C</a:t>
              </a:r>
              <a:r>
                <a:rPr lang="en-US" sz="675" spc="-8" dirty="0">
                  <a:latin typeface="Arial"/>
                  <a:cs typeface="Arial"/>
                </a:rPr>
                <a:t>omplainant</a:t>
              </a:r>
              <a:endParaRPr sz="675" dirty="0">
                <a:latin typeface="Arial"/>
                <a:cs typeface="Arial"/>
              </a:endParaRPr>
            </a:p>
          </p:txBody>
        </p:sp>
        <p:sp>
          <p:nvSpPr>
            <p:cNvPr id="45" name="object 45">
              <a:extLst>
                <a:ext uri="{FF2B5EF4-FFF2-40B4-BE49-F238E27FC236}">
                  <a16:creationId xmlns:a16="http://schemas.microsoft.com/office/drawing/2014/main" id="{D0A911E9-9F96-1BE7-FFE6-9F4E663F106E}"/>
                </a:ext>
              </a:extLst>
            </p:cNvPr>
            <p:cNvSpPr txBox="1"/>
            <p:nvPr/>
          </p:nvSpPr>
          <p:spPr>
            <a:xfrm>
              <a:off x="5803767" y="5403307"/>
              <a:ext cx="1392770" cy="154936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L="9525" marR="3810" indent="118586">
                <a:spcBef>
                  <a:spcPts val="75"/>
                </a:spcBef>
              </a:pPr>
              <a:r>
                <a:rPr sz="675" b="1" spc="-8" dirty="0">
                  <a:latin typeface="Arial"/>
                  <a:cs typeface="Arial"/>
                </a:rPr>
                <a:t>Notification</a:t>
              </a:r>
              <a:r>
                <a:rPr lang="en-US" sz="675" b="1" spc="-8" dirty="0">
                  <a:latin typeface="Arial"/>
                  <a:cs typeface="Arial"/>
                </a:rPr>
                <a:t> of results</a:t>
              </a:r>
              <a:endParaRPr sz="675" b="1" dirty="0">
                <a:latin typeface="Arial"/>
                <a:cs typeface="Arial"/>
              </a:endParaRPr>
            </a:p>
          </p:txBody>
        </p:sp>
      </p:grpSp>
      <p:sp>
        <p:nvSpPr>
          <p:cNvPr id="53" name="object 53">
            <a:extLst>
              <a:ext uri="{FF2B5EF4-FFF2-40B4-BE49-F238E27FC236}">
                <a16:creationId xmlns:a16="http://schemas.microsoft.com/office/drawing/2014/main" id="{852664B6-DA4E-7A71-B7C6-6C9FEEC487F3}"/>
              </a:ext>
            </a:extLst>
          </p:cNvPr>
          <p:cNvSpPr txBox="1"/>
          <p:nvPr/>
        </p:nvSpPr>
        <p:spPr>
          <a:xfrm>
            <a:off x="3012391" y="2104526"/>
            <a:ext cx="1056227" cy="19428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200" b="1" spc="-8" dirty="0">
                <a:solidFill>
                  <a:srgbClr val="FF0000"/>
                </a:solidFill>
                <a:latin typeface="Arial"/>
                <a:cs typeface="Arial"/>
              </a:rPr>
              <a:t>Confidentiality</a:t>
            </a:r>
            <a:endParaRPr sz="12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5" name="object 22">
            <a:extLst>
              <a:ext uri="{FF2B5EF4-FFF2-40B4-BE49-F238E27FC236}">
                <a16:creationId xmlns:a16="http://schemas.microsoft.com/office/drawing/2014/main" id="{0B2AFD46-0C91-08AE-9393-FC42E613E52A}"/>
              </a:ext>
            </a:extLst>
          </p:cNvPr>
          <p:cNvSpPr txBox="1"/>
          <p:nvPr/>
        </p:nvSpPr>
        <p:spPr>
          <a:xfrm>
            <a:off x="717033" y="1660841"/>
            <a:ext cx="1028700" cy="27635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 indent="-476">
              <a:spcBef>
                <a:spcPts val="75"/>
              </a:spcBef>
            </a:pPr>
            <a:r>
              <a:rPr lang="en-US" sz="900" b="1" u="sng" dirty="0">
                <a:solidFill>
                  <a:schemeClr val="accent1"/>
                </a:solidFill>
                <a:latin typeface="Arial"/>
                <a:cs typeface="Arial"/>
              </a:rPr>
              <a:t>Step 1 of </a:t>
            </a:r>
            <a:r>
              <a:rPr lang="en-US" sz="900" b="1" u="sng" dirty="0" err="1">
                <a:solidFill>
                  <a:schemeClr val="accent1"/>
                </a:solidFill>
                <a:latin typeface="Arial"/>
                <a:cs typeface="Arial"/>
              </a:rPr>
              <a:t>th</a:t>
            </a:r>
            <a:r>
              <a:rPr lang="en-US" sz="900" b="1" u="sng" dirty="0">
                <a:solidFill>
                  <a:schemeClr val="accent1"/>
                </a:solidFill>
                <a:latin typeface="Arial"/>
                <a:cs typeface="Arial"/>
              </a:rPr>
              <a:t> IGAP</a:t>
            </a:r>
          </a:p>
          <a:p>
            <a:pPr marL="9525" marR="3810" indent="-476">
              <a:spcBef>
                <a:spcPts val="75"/>
              </a:spcBef>
            </a:pPr>
            <a:r>
              <a:rPr lang="en-US" sz="750" dirty="0">
                <a:solidFill>
                  <a:schemeClr val="accent1"/>
                </a:solidFill>
                <a:latin typeface="Arial"/>
                <a:cs typeface="Arial"/>
              </a:rPr>
              <a:t>(Receive the IGAR)</a:t>
            </a:r>
            <a:endParaRPr sz="75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59" name="object 22">
            <a:extLst>
              <a:ext uri="{FF2B5EF4-FFF2-40B4-BE49-F238E27FC236}">
                <a16:creationId xmlns:a16="http://schemas.microsoft.com/office/drawing/2014/main" id="{94FD0016-23BA-FDB8-69C7-62AD89EA9CDE}"/>
              </a:ext>
            </a:extLst>
          </p:cNvPr>
          <p:cNvSpPr txBox="1"/>
          <p:nvPr/>
        </p:nvSpPr>
        <p:spPr>
          <a:xfrm>
            <a:off x="4951324" y="1592078"/>
            <a:ext cx="1019081" cy="27635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 indent="-476">
              <a:spcBef>
                <a:spcPts val="75"/>
              </a:spcBef>
            </a:pPr>
            <a:r>
              <a:rPr lang="en-US" sz="900" b="1" u="sng" dirty="0">
                <a:solidFill>
                  <a:schemeClr val="accent1"/>
                </a:solidFill>
                <a:latin typeface="Arial"/>
                <a:cs typeface="Arial"/>
              </a:rPr>
              <a:t>Step 2 of the IGAP</a:t>
            </a:r>
          </a:p>
          <a:p>
            <a:pPr marL="9525" marR="3810" indent="-476">
              <a:spcBef>
                <a:spcPts val="75"/>
              </a:spcBef>
            </a:pPr>
            <a:r>
              <a:rPr lang="en-US" sz="750" dirty="0">
                <a:solidFill>
                  <a:schemeClr val="accent1"/>
                </a:solidFill>
                <a:latin typeface="Arial"/>
                <a:cs typeface="Arial"/>
              </a:rPr>
              <a:t>(Preliminary analysis)</a:t>
            </a:r>
            <a:endParaRPr sz="75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61" name="object 22">
            <a:extLst>
              <a:ext uri="{FF2B5EF4-FFF2-40B4-BE49-F238E27FC236}">
                <a16:creationId xmlns:a16="http://schemas.microsoft.com/office/drawing/2014/main" id="{C0B542BD-EE03-5444-7170-B02FBC9F9C3D}"/>
              </a:ext>
            </a:extLst>
          </p:cNvPr>
          <p:cNvSpPr txBox="1"/>
          <p:nvPr/>
        </p:nvSpPr>
        <p:spPr>
          <a:xfrm>
            <a:off x="691355" y="5169606"/>
            <a:ext cx="1153926" cy="39177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 indent="-476">
              <a:spcBef>
                <a:spcPts val="75"/>
              </a:spcBef>
            </a:pPr>
            <a:r>
              <a:rPr lang="en-US" sz="900" b="1" u="sng" dirty="0">
                <a:solidFill>
                  <a:schemeClr val="accent1"/>
                </a:solidFill>
                <a:latin typeface="Arial"/>
                <a:cs typeface="Arial"/>
              </a:rPr>
              <a:t>Step 3 of the IGAP</a:t>
            </a:r>
          </a:p>
          <a:p>
            <a:pPr marL="9525" marR="3810" indent="-476">
              <a:spcBef>
                <a:spcPts val="75"/>
              </a:spcBef>
            </a:pPr>
            <a:r>
              <a:rPr lang="en-US" sz="750" u="sng" dirty="0">
                <a:solidFill>
                  <a:schemeClr val="accent1"/>
                </a:solidFill>
                <a:latin typeface="Arial"/>
                <a:cs typeface="Arial"/>
              </a:rPr>
              <a:t>(Initiate referrals and make initial notifications)</a:t>
            </a:r>
            <a:endParaRPr sz="750" u="sng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62" name="object 22">
            <a:extLst>
              <a:ext uri="{FF2B5EF4-FFF2-40B4-BE49-F238E27FC236}">
                <a16:creationId xmlns:a16="http://schemas.microsoft.com/office/drawing/2014/main" id="{61859C22-8C0E-1EA2-6F60-C64531B5A71C}"/>
              </a:ext>
            </a:extLst>
          </p:cNvPr>
          <p:cNvSpPr txBox="1"/>
          <p:nvPr/>
        </p:nvSpPr>
        <p:spPr>
          <a:xfrm>
            <a:off x="1845281" y="5188181"/>
            <a:ext cx="2069403" cy="27635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 indent="-476">
              <a:spcBef>
                <a:spcPts val="75"/>
              </a:spcBef>
            </a:pPr>
            <a:r>
              <a:rPr lang="en-US" sz="900" b="1" u="sng" dirty="0">
                <a:solidFill>
                  <a:schemeClr val="accent1"/>
                </a:solidFill>
                <a:latin typeface="Arial"/>
                <a:cs typeface="Arial"/>
              </a:rPr>
              <a:t>Step 4 of the IGAP</a:t>
            </a:r>
          </a:p>
          <a:p>
            <a:pPr marL="9525" marR="3810" indent="-476">
              <a:spcBef>
                <a:spcPts val="75"/>
              </a:spcBef>
            </a:pPr>
            <a:r>
              <a:rPr lang="en-US" sz="750" dirty="0">
                <a:solidFill>
                  <a:schemeClr val="accent1"/>
                </a:solidFill>
                <a:latin typeface="Arial"/>
                <a:cs typeface="Arial"/>
              </a:rPr>
              <a:t>(IG fact-finding)</a:t>
            </a:r>
            <a:endParaRPr sz="75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63" name="object 22">
            <a:extLst>
              <a:ext uri="{FF2B5EF4-FFF2-40B4-BE49-F238E27FC236}">
                <a16:creationId xmlns:a16="http://schemas.microsoft.com/office/drawing/2014/main" id="{21B4548E-EE79-E117-B8EF-74115D124D3F}"/>
              </a:ext>
            </a:extLst>
          </p:cNvPr>
          <p:cNvSpPr txBox="1"/>
          <p:nvPr/>
        </p:nvSpPr>
        <p:spPr>
          <a:xfrm>
            <a:off x="3981884" y="5169606"/>
            <a:ext cx="1286550" cy="27635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 indent="-476">
              <a:spcBef>
                <a:spcPts val="75"/>
              </a:spcBef>
            </a:pPr>
            <a:r>
              <a:rPr lang="en-US" sz="900" b="1" u="sng" dirty="0">
                <a:solidFill>
                  <a:schemeClr val="accent1"/>
                </a:solidFill>
                <a:latin typeface="Arial"/>
                <a:cs typeface="Arial"/>
              </a:rPr>
              <a:t>Step 5 of the IGAP</a:t>
            </a:r>
          </a:p>
          <a:p>
            <a:pPr marL="9525" marR="3810" indent="-476">
              <a:spcBef>
                <a:spcPts val="75"/>
              </a:spcBef>
            </a:pPr>
            <a:r>
              <a:rPr lang="en-US" sz="750" dirty="0">
                <a:solidFill>
                  <a:schemeClr val="accent1"/>
                </a:solidFill>
                <a:latin typeface="Arial"/>
                <a:cs typeface="Arial"/>
              </a:rPr>
              <a:t>(Make notification of results)</a:t>
            </a:r>
            <a:endParaRPr sz="75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64" name="object 22">
            <a:extLst>
              <a:ext uri="{FF2B5EF4-FFF2-40B4-BE49-F238E27FC236}">
                <a16:creationId xmlns:a16="http://schemas.microsoft.com/office/drawing/2014/main" id="{E4B372C0-3DFD-88FE-BDC7-18AE0AA4F4F5}"/>
              </a:ext>
            </a:extLst>
          </p:cNvPr>
          <p:cNvSpPr txBox="1"/>
          <p:nvPr/>
        </p:nvSpPr>
        <p:spPr>
          <a:xfrm>
            <a:off x="5680440" y="5188181"/>
            <a:ext cx="1028699" cy="27635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 indent="-476">
              <a:spcBef>
                <a:spcPts val="75"/>
              </a:spcBef>
            </a:pPr>
            <a:r>
              <a:rPr lang="en-US" sz="900" b="1" u="sng" dirty="0">
                <a:solidFill>
                  <a:schemeClr val="accent1"/>
                </a:solidFill>
                <a:latin typeface="Arial"/>
                <a:cs typeface="Arial"/>
              </a:rPr>
              <a:t>Step 6 of the IGAP</a:t>
            </a:r>
          </a:p>
          <a:p>
            <a:pPr marL="9525" marR="3810" indent="-476">
              <a:spcBef>
                <a:spcPts val="75"/>
              </a:spcBef>
            </a:pPr>
            <a:r>
              <a:rPr lang="en-US" sz="750" dirty="0">
                <a:solidFill>
                  <a:schemeClr val="accent1"/>
                </a:solidFill>
                <a:latin typeface="Arial"/>
                <a:cs typeface="Arial"/>
              </a:rPr>
              <a:t>(Follow-Up)</a:t>
            </a:r>
            <a:endParaRPr sz="75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66" name="object 22">
            <a:extLst>
              <a:ext uri="{FF2B5EF4-FFF2-40B4-BE49-F238E27FC236}">
                <a16:creationId xmlns:a16="http://schemas.microsoft.com/office/drawing/2014/main" id="{DFE642A5-F131-8485-8C87-1EF21C190873}"/>
              </a:ext>
            </a:extLst>
          </p:cNvPr>
          <p:cNvSpPr txBox="1"/>
          <p:nvPr/>
        </p:nvSpPr>
        <p:spPr>
          <a:xfrm>
            <a:off x="7284397" y="5177571"/>
            <a:ext cx="1045604" cy="27635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 indent="-476">
              <a:spcBef>
                <a:spcPts val="75"/>
              </a:spcBef>
            </a:pPr>
            <a:r>
              <a:rPr lang="en-US" sz="900" b="1" u="sng" dirty="0">
                <a:solidFill>
                  <a:schemeClr val="accent1"/>
                </a:solidFill>
                <a:latin typeface="Arial"/>
                <a:cs typeface="Arial"/>
              </a:rPr>
              <a:t>Step 7 of the IGAP</a:t>
            </a:r>
          </a:p>
          <a:p>
            <a:pPr marL="9525" marR="3810" indent="-476">
              <a:spcBef>
                <a:spcPts val="75"/>
              </a:spcBef>
            </a:pPr>
            <a:r>
              <a:rPr lang="en-US" sz="750" dirty="0">
                <a:solidFill>
                  <a:schemeClr val="accent1"/>
                </a:solidFill>
                <a:latin typeface="Arial"/>
                <a:cs typeface="Arial"/>
              </a:rPr>
              <a:t>(Close the IGAR)</a:t>
            </a:r>
            <a:endParaRPr sz="75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pic>
        <p:nvPicPr>
          <p:cNvPr id="70" name="Picture 69" descr="Shape&#10;&#10;Description automatically generated">
            <a:extLst>
              <a:ext uri="{FF2B5EF4-FFF2-40B4-BE49-F238E27FC236}">
                <a16:creationId xmlns:a16="http://schemas.microsoft.com/office/drawing/2014/main" id="{2D180370-B151-BDB2-33D0-0FA1D261427C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43776" y="4006999"/>
            <a:ext cx="922255" cy="557573"/>
          </a:xfrm>
          <a:prstGeom prst="rect">
            <a:avLst/>
          </a:prstGeom>
        </p:spPr>
      </p:pic>
      <p:pic>
        <p:nvPicPr>
          <p:cNvPr id="75" name="object 51">
            <a:extLst>
              <a:ext uri="{FF2B5EF4-FFF2-40B4-BE49-F238E27FC236}">
                <a16:creationId xmlns:a16="http://schemas.microsoft.com/office/drawing/2014/main" id="{04314AC0-3F20-1619-55BD-AE056E36A465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 rot="621724">
            <a:off x="4669036" y="2424830"/>
            <a:ext cx="119252" cy="143256"/>
          </a:xfrm>
          <a:prstGeom prst="rect">
            <a:avLst/>
          </a:prstGeom>
        </p:spPr>
      </p:pic>
      <p:pic>
        <p:nvPicPr>
          <p:cNvPr id="104" name="object 27">
            <a:extLst>
              <a:ext uri="{FF2B5EF4-FFF2-40B4-BE49-F238E27FC236}">
                <a16:creationId xmlns:a16="http://schemas.microsoft.com/office/drawing/2014/main" id="{FCE08F53-BCBD-7C4D-81DD-97917D3C586E}"/>
              </a:ext>
            </a:extLst>
          </p:cNvPr>
          <p:cNvPicPr/>
          <p:nvPr/>
        </p:nvPicPr>
        <p:blipFill>
          <a:blip r:embed="rId16" cstate="print"/>
          <a:stretch>
            <a:fillRect/>
          </a:stretch>
        </p:blipFill>
        <p:spPr>
          <a:xfrm rot="2063083">
            <a:off x="5998294" y="2299820"/>
            <a:ext cx="381005" cy="97675"/>
          </a:xfrm>
          <a:prstGeom prst="rect">
            <a:avLst/>
          </a:prstGeom>
        </p:spPr>
      </p:pic>
      <p:pic>
        <p:nvPicPr>
          <p:cNvPr id="99" name="object 27">
            <a:extLst>
              <a:ext uri="{FF2B5EF4-FFF2-40B4-BE49-F238E27FC236}">
                <a16:creationId xmlns:a16="http://schemas.microsoft.com/office/drawing/2014/main" id="{59D80C81-B1C7-BFA7-FAEE-0064E070A5E8}"/>
              </a:ext>
            </a:extLst>
          </p:cNvPr>
          <p:cNvPicPr/>
          <p:nvPr/>
        </p:nvPicPr>
        <p:blipFill>
          <a:blip r:embed="rId16" cstate="print"/>
          <a:stretch>
            <a:fillRect/>
          </a:stretch>
        </p:blipFill>
        <p:spPr>
          <a:xfrm rot="5400000">
            <a:off x="6456682" y="3134274"/>
            <a:ext cx="271562" cy="118209"/>
          </a:xfrm>
          <a:prstGeom prst="rect">
            <a:avLst/>
          </a:prstGeom>
        </p:spPr>
      </p:pic>
      <p:sp>
        <p:nvSpPr>
          <p:cNvPr id="108" name="object 58">
            <a:extLst>
              <a:ext uri="{FF2B5EF4-FFF2-40B4-BE49-F238E27FC236}">
                <a16:creationId xmlns:a16="http://schemas.microsoft.com/office/drawing/2014/main" id="{21E50B98-A7E2-63EA-35F3-A58F622BC4FE}"/>
              </a:ext>
            </a:extLst>
          </p:cNvPr>
          <p:cNvSpPr txBox="1"/>
          <p:nvPr/>
        </p:nvSpPr>
        <p:spPr>
          <a:xfrm>
            <a:off x="-809876" y="4147461"/>
            <a:ext cx="796184" cy="10195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>
              <a:spcBef>
                <a:spcPts val="75"/>
              </a:spcBef>
            </a:pPr>
            <a:endParaRPr sz="600" dirty="0">
              <a:latin typeface="Arial"/>
              <a:cs typeface="Arial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3A9E891-9FDE-0730-D434-DA62439E00F7}"/>
              </a:ext>
            </a:extLst>
          </p:cNvPr>
          <p:cNvGrpSpPr/>
          <p:nvPr/>
        </p:nvGrpSpPr>
        <p:grpSpPr>
          <a:xfrm>
            <a:off x="6665586" y="4517504"/>
            <a:ext cx="525612" cy="434112"/>
            <a:chOff x="6230604" y="1119268"/>
            <a:chExt cx="2422525" cy="663696"/>
          </a:xfrm>
        </p:grpSpPr>
        <p:sp>
          <p:nvSpPr>
            <p:cNvPr id="8" name="object 57">
              <a:extLst>
                <a:ext uri="{FF2B5EF4-FFF2-40B4-BE49-F238E27FC236}">
                  <a16:creationId xmlns:a16="http://schemas.microsoft.com/office/drawing/2014/main" id="{213ACF21-A61C-DBF5-8A61-58622FD6F440}"/>
                </a:ext>
              </a:extLst>
            </p:cNvPr>
            <p:cNvSpPr/>
            <p:nvPr/>
          </p:nvSpPr>
          <p:spPr>
            <a:xfrm>
              <a:off x="6230604" y="1119268"/>
              <a:ext cx="2422525" cy="663696"/>
            </a:xfrm>
            <a:custGeom>
              <a:avLst/>
              <a:gdLst/>
              <a:ahLst/>
              <a:cxnLst/>
              <a:rect l="l" t="t" r="r" b="b"/>
              <a:pathLst>
                <a:path w="2422525" h="408305">
                  <a:moveTo>
                    <a:pt x="193" y="17858"/>
                  </a:moveTo>
                  <a:lnTo>
                    <a:pt x="67435" y="14302"/>
                  </a:lnTo>
                  <a:lnTo>
                    <a:pt x="126881" y="13200"/>
                  </a:lnTo>
                  <a:lnTo>
                    <a:pt x="179877" y="13929"/>
                  </a:lnTo>
                  <a:lnTo>
                    <a:pt x="227771" y="15864"/>
                  </a:lnTo>
                  <a:lnTo>
                    <a:pt x="271909" y="18382"/>
                  </a:lnTo>
                  <a:lnTo>
                    <a:pt x="313640" y="20857"/>
                  </a:lnTo>
                  <a:lnTo>
                    <a:pt x="354310" y="22666"/>
                  </a:lnTo>
                  <a:lnTo>
                    <a:pt x="395266" y="23186"/>
                  </a:lnTo>
                  <a:lnTo>
                    <a:pt x="437857" y="21791"/>
                  </a:lnTo>
                  <a:lnTo>
                    <a:pt x="483428" y="17858"/>
                  </a:lnTo>
                  <a:lnTo>
                    <a:pt x="532144" y="14823"/>
                  </a:lnTo>
                  <a:lnTo>
                    <a:pt x="582817" y="15724"/>
                  </a:lnTo>
                  <a:lnTo>
                    <a:pt x="634883" y="19338"/>
                  </a:lnTo>
                  <a:lnTo>
                    <a:pt x="687778" y="24441"/>
                  </a:lnTo>
                  <a:lnTo>
                    <a:pt x="740936" y="29812"/>
                  </a:lnTo>
                  <a:lnTo>
                    <a:pt x="793793" y="34225"/>
                  </a:lnTo>
                  <a:lnTo>
                    <a:pt x="845785" y="36460"/>
                  </a:lnTo>
                  <a:lnTo>
                    <a:pt x="896346" y="35292"/>
                  </a:lnTo>
                  <a:lnTo>
                    <a:pt x="944913" y="29499"/>
                  </a:lnTo>
                  <a:lnTo>
                    <a:pt x="990920" y="17858"/>
                  </a:lnTo>
                  <a:lnTo>
                    <a:pt x="1037475" y="6323"/>
                  </a:lnTo>
                  <a:lnTo>
                    <a:pt x="1087504" y="801"/>
                  </a:lnTo>
                  <a:lnTo>
                    <a:pt x="1140052" y="0"/>
                  </a:lnTo>
                  <a:lnTo>
                    <a:pt x="1194164" y="2624"/>
                  </a:lnTo>
                  <a:lnTo>
                    <a:pt x="1248889" y="7380"/>
                  </a:lnTo>
                  <a:lnTo>
                    <a:pt x="1303270" y="12975"/>
                  </a:lnTo>
                  <a:lnTo>
                    <a:pt x="1356354" y="18114"/>
                  </a:lnTo>
                  <a:lnTo>
                    <a:pt x="1407187" y="21503"/>
                  </a:lnTo>
                  <a:lnTo>
                    <a:pt x="1454815" y="21849"/>
                  </a:lnTo>
                  <a:lnTo>
                    <a:pt x="1498285" y="17858"/>
                  </a:lnTo>
                  <a:lnTo>
                    <a:pt x="1539398" y="13997"/>
                  </a:lnTo>
                  <a:lnTo>
                    <a:pt x="1580791" y="14676"/>
                  </a:lnTo>
                  <a:lnTo>
                    <a:pt x="1622759" y="18514"/>
                  </a:lnTo>
                  <a:lnTo>
                    <a:pt x="1665596" y="24131"/>
                  </a:lnTo>
                  <a:lnTo>
                    <a:pt x="1709597" y="30145"/>
                  </a:lnTo>
                  <a:lnTo>
                    <a:pt x="1755057" y="35176"/>
                  </a:lnTo>
                  <a:lnTo>
                    <a:pt x="1802272" y="37844"/>
                  </a:lnTo>
                  <a:lnTo>
                    <a:pt x="1851536" y="36768"/>
                  </a:lnTo>
                  <a:lnTo>
                    <a:pt x="1903143" y="30566"/>
                  </a:lnTo>
                  <a:lnTo>
                    <a:pt x="1957390" y="17858"/>
                  </a:lnTo>
                  <a:lnTo>
                    <a:pt x="2011245" y="5537"/>
                  </a:lnTo>
                  <a:lnTo>
                    <a:pt x="2061854" y="326"/>
                  </a:lnTo>
                  <a:lnTo>
                    <a:pt x="2109771" y="584"/>
                  </a:lnTo>
                  <a:lnTo>
                    <a:pt x="2155552" y="4672"/>
                  </a:lnTo>
                  <a:lnTo>
                    <a:pt x="2199753" y="10952"/>
                  </a:lnTo>
                  <a:lnTo>
                    <a:pt x="2242929" y="17785"/>
                  </a:lnTo>
                  <a:lnTo>
                    <a:pt x="2285636" y="23530"/>
                  </a:lnTo>
                  <a:lnTo>
                    <a:pt x="2328429" y="26551"/>
                  </a:lnTo>
                  <a:lnTo>
                    <a:pt x="2371863" y="25206"/>
                  </a:lnTo>
                  <a:lnTo>
                    <a:pt x="2416495" y="17858"/>
                  </a:lnTo>
                  <a:lnTo>
                    <a:pt x="2421127" y="60916"/>
                  </a:lnTo>
                  <a:lnTo>
                    <a:pt x="2421904" y="104988"/>
                  </a:lnTo>
                  <a:lnTo>
                    <a:pt x="2420214" y="151412"/>
                  </a:lnTo>
                  <a:lnTo>
                    <a:pt x="2417441" y="201529"/>
                  </a:lnTo>
                  <a:lnTo>
                    <a:pt x="2414973" y="256677"/>
                  </a:lnTo>
                  <a:lnTo>
                    <a:pt x="2414195" y="318197"/>
                  </a:lnTo>
                  <a:lnTo>
                    <a:pt x="2416495" y="387428"/>
                  </a:lnTo>
                  <a:lnTo>
                    <a:pt x="2369451" y="397180"/>
                  </a:lnTo>
                  <a:lnTo>
                    <a:pt x="2322404" y="400546"/>
                  </a:lnTo>
                  <a:lnTo>
                    <a:pt x="2275269" y="399004"/>
                  </a:lnTo>
                  <a:lnTo>
                    <a:pt x="2227963" y="394032"/>
                  </a:lnTo>
                  <a:lnTo>
                    <a:pt x="2180399" y="387110"/>
                  </a:lnTo>
                  <a:lnTo>
                    <a:pt x="2132493" y="379716"/>
                  </a:lnTo>
                  <a:lnTo>
                    <a:pt x="2084161" y="373329"/>
                  </a:lnTo>
                  <a:lnTo>
                    <a:pt x="2035318" y="369428"/>
                  </a:lnTo>
                  <a:lnTo>
                    <a:pt x="1985878" y="369492"/>
                  </a:lnTo>
                  <a:lnTo>
                    <a:pt x="1935758" y="374999"/>
                  </a:lnTo>
                  <a:lnTo>
                    <a:pt x="1884873" y="387428"/>
                  </a:lnTo>
                  <a:lnTo>
                    <a:pt x="1832662" y="400203"/>
                  </a:lnTo>
                  <a:lnTo>
                    <a:pt x="1779040" y="406611"/>
                  </a:lnTo>
                  <a:lnTo>
                    <a:pt x="1724737" y="407921"/>
                  </a:lnTo>
                  <a:lnTo>
                    <a:pt x="1670482" y="405405"/>
                  </a:lnTo>
                  <a:lnTo>
                    <a:pt x="1617006" y="400335"/>
                  </a:lnTo>
                  <a:lnTo>
                    <a:pt x="1565039" y="393980"/>
                  </a:lnTo>
                  <a:lnTo>
                    <a:pt x="1515310" y="387612"/>
                  </a:lnTo>
                  <a:lnTo>
                    <a:pt x="1468549" y="382502"/>
                  </a:lnTo>
                  <a:lnTo>
                    <a:pt x="1425487" y="379921"/>
                  </a:lnTo>
                  <a:lnTo>
                    <a:pt x="1386853" y="381139"/>
                  </a:lnTo>
                  <a:lnTo>
                    <a:pt x="1353378" y="387428"/>
                  </a:lnTo>
                  <a:lnTo>
                    <a:pt x="1311034" y="396674"/>
                  </a:lnTo>
                  <a:lnTo>
                    <a:pt x="1267823" y="400054"/>
                  </a:lnTo>
                  <a:lnTo>
                    <a:pt x="1222893" y="399181"/>
                  </a:lnTo>
                  <a:lnTo>
                    <a:pt x="1175387" y="395667"/>
                  </a:lnTo>
                  <a:lnTo>
                    <a:pt x="1124453" y="391122"/>
                  </a:lnTo>
                  <a:lnTo>
                    <a:pt x="1069235" y="387160"/>
                  </a:lnTo>
                  <a:lnTo>
                    <a:pt x="1008880" y="385391"/>
                  </a:lnTo>
                  <a:lnTo>
                    <a:pt x="942533" y="387428"/>
                  </a:lnTo>
                  <a:lnTo>
                    <a:pt x="877478" y="389813"/>
                  </a:lnTo>
                  <a:lnTo>
                    <a:pt x="820190" y="388892"/>
                  </a:lnTo>
                  <a:lnTo>
                    <a:pt x="768745" y="385977"/>
                  </a:lnTo>
                  <a:lnTo>
                    <a:pt x="721219" y="382379"/>
                  </a:lnTo>
                  <a:lnTo>
                    <a:pt x="675688" y="379413"/>
                  </a:lnTo>
                  <a:lnTo>
                    <a:pt x="630226" y="378391"/>
                  </a:lnTo>
                  <a:lnTo>
                    <a:pt x="582910" y="380625"/>
                  </a:lnTo>
                  <a:lnTo>
                    <a:pt x="531815" y="387428"/>
                  </a:lnTo>
                  <a:lnTo>
                    <a:pt x="489863" y="392283"/>
                  </a:lnTo>
                  <a:lnTo>
                    <a:pt x="442851" y="393570"/>
                  </a:lnTo>
                  <a:lnTo>
                    <a:pt x="392039" y="392154"/>
                  </a:lnTo>
                  <a:lnTo>
                    <a:pt x="338690" y="388902"/>
                  </a:lnTo>
                  <a:lnTo>
                    <a:pt x="284066" y="384680"/>
                  </a:lnTo>
                  <a:lnTo>
                    <a:pt x="229427" y="380352"/>
                  </a:lnTo>
                  <a:lnTo>
                    <a:pt x="176037" y="376784"/>
                  </a:lnTo>
                  <a:lnTo>
                    <a:pt x="125157" y="374842"/>
                  </a:lnTo>
                  <a:lnTo>
                    <a:pt x="78048" y="375391"/>
                  </a:lnTo>
                  <a:lnTo>
                    <a:pt x="35973" y="379298"/>
                  </a:lnTo>
                  <a:lnTo>
                    <a:pt x="193" y="387428"/>
                  </a:lnTo>
                  <a:lnTo>
                    <a:pt x="0" y="330886"/>
                  </a:lnTo>
                  <a:lnTo>
                    <a:pt x="171" y="272384"/>
                  </a:lnTo>
                  <a:lnTo>
                    <a:pt x="526" y="213845"/>
                  </a:lnTo>
                  <a:lnTo>
                    <a:pt x="886" y="157197"/>
                  </a:lnTo>
                  <a:lnTo>
                    <a:pt x="1070" y="104366"/>
                  </a:lnTo>
                  <a:lnTo>
                    <a:pt x="899" y="57277"/>
                  </a:lnTo>
                  <a:lnTo>
                    <a:pt x="193" y="17858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21" name="object 58">
              <a:extLst>
                <a:ext uri="{FF2B5EF4-FFF2-40B4-BE49-F238E27FC236}">
                  <a16:creationId xmlns:a16="http://schemas.microsoft.com/office/drawing/2014/main" id="{4ACDDF3E-F3A5-6C79-71AC-FB31CB9D2B59}"/>
                </a:ext>
              </a:extLst>
            </p:cNvPr>
            <p:cNvSpPr txBox="1"/>
            <p:nvPr/>
          </p:nvSpPr>
          <p:spPr>
            <a:xfrm>
              <a:off x="6330618" y="1211869"/>
              <a:ext cx="2222496" cy="457803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L="9525" marR="3810">
                <a:spcBef>
                  <a:spcPts val="75"/>
                </a:spcBef>
              </a:pPr>
              <a:r>
                <a:rPr lang="en-US" sz="600" dirty="0">
                  <a:latin typeface="Arial"/>
                  <a:cs typeface="Arial"/>
                </a:rPr>
                <a:t>If no, go back to step 4</a:t>
              </a:r>
            </a:p>
            <a:p>
              <a:pPr marL="9525" marR="3810">
                <a:spcBef>
                  <a:spcPts val="75"/>
                </a:spcBef>
              </a:pPr>
              <a:r>
                <a:rPr lang="en-US" sz="600" dirty="0">
                  <a:latin typeface="Arial"/>
                  <a:cs typeface="Arial"/>
                </a:rPr>
                <a:t> of the IGAP</a:t>
              </a:r>
              <a:endParaRPr sz="600" dirty="0">
                <a:latin typeface="Arial"/>
                <a:cs typeface="Arial"/>
              </a:endParaRPr>
            </a:p>
          </p:txBody>
        </p:sp>
      </p:grpSp>
      <p:pic>
        <p:nvPicPr>
          <p:cNvPr id="55" name="Picture 54">
            <a:extLst>
              <a:ext uri="{FF2B5EF4-FFF2-40B4-BE49-F238E27FC236}">
                <a16:creationId xmlns:a16="http://schemas.microsoft.com/office/drawing/2014/main" id="{8B7ADABB-5388-AF9A-83AC-6EA4B32B3507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445127" y="2389566"/>
            <a:ext cx="1486029" cy="534971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9E8AAFFD-8BD7-EEC6-9A2A-240FC843F952}"/>
              </a:ext>
            </a:extLst>
          </p:cNvPr>
          <p:cNvSpPr txBox="1"/>
          <p:nvPr/>
        </p:nvSpPr>
        <p:spPr>
          <a:xfrm>
            <a:off x="6480973" y="2896569"/>
            <a:ext cx="290457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75" dirty="0"/>
              <a:t>IG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E513931-20B0-E065-3A43-28DD721F94F6}"/>
              </a:ext>
            </a:extLst>
          </p:cNvPr>
          <p:cNvSpPr txBox="1"/>
          <p:nvPr/>
        </p:nvSpPr>
        <p:spPr>
          <a:xfrm>
            <a:off x="7604340" y="2913114"/>
            <a:ext cx="29045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75" dirty="0"/>
              <a:t>SJA</a:t>
            </a:r>
          </a:p>
        </p:txBody>
      </p:sp>
      <p:sp>
        <p:nvSpPr>
          <p:cNvPr id="69" name="Speech Bubble: Oval 68">
            <a:extLst>
              <a:ext uri="{FF2B5EF4-FFF2-40B4-BE49-F238E27FC236}">
                <a16:creationId xmlns:a16="http://schemas.microsoft.com/office/drawing/2014/main" id="{DF03171B-1664-D661-F2A9-7CFB6E762CFB}"/>
              </a:ext>
            </a:extLst>
          </p:cNvPr>
          <p:cNvSpPr/>
          <p:nvPr/>
        </p:nvSpPr>
        <p:spPr>
          <a:xfrm>
            <a:off x="6624502" y="2059042"/>
            <a:ext cx="582800" cy="314693"/>
          </a:xfrm>
          <a:prstGeom prst="wedgeEllipseCallout">
            <a:avLst/>
          </a:prstGeom>
          <a:solidFill>
            <a:schemeClr val="bg1">
              <a:alpha val="50000"/>
            </a:schemeClr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6CC5DB0-E212-8B07-B097-88748EC5DAEC}"/>
              </a:ext>
            </a:extLst>
          </p:cNvPr>
          <p:cNvSpPr txBox="1"/>
          <p:nvPr/>
        </p:nvSpPr>
        <p:spPr>
          <a:xfrm>
            <a:off x="6673648" y="2093818"/>
            <a:ext cx="540840" cy="352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3" dirty="0">
                <a:latin typeface="Arial" panose="020B0604020202020204" pitchFamily="34" charset="0"/>
                <a:cs typeface="Arial" panose="020B0604020202020204" pitchFamily="34" charset="0"/>
              </a:rPr>
              <a:t>Is this actionable?</a:t>
            </a:r>
          </a:p>
        </p:txBody>
      </p:sp>
      <p:sp>
        <p:nvSpPr>
          <p:cNvPr id="78" name="Speech Bubble: Oval 77">
            <a:extLst>
              <a:ext uri="{FF2B5EF4-FFF2-40B4-BE49-F238E27FC236}">
                <a16:creationId xmlns:a16="http://schemas.microsoft.com/office/drawing/2014/main" id="{C6F7929F-7CB3-C122-5E78-7A017B116DBC}"/>
              </a:ext>
            </a:extLst>
          </p:cNvPr>
          <p:cNvSpPr/>
          <p:nvPr/>
        </p:nvSpPr>
        <p:spPr>
          <a:xfrm rot="20978863">
            <a:off x="7380874" y="2047488"/>
            <a:ext cx="480588" cy="271967"/>
          </a:xfrm>
          <a:prstGeom prst="wedgeEllipseCallou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0AD2714-EF5B-741B-A928-B5D238036444}"/>
              </a:ext>
            </a:extLst>
          </p:cNvPr>
          <p:cNvSpPr txBox="1"/>
          <p:nvPr/>
        </p:nvSpPr>
        <p:spPr>
          <a:xfrm>
            <a:off x="7367535" y="2123276"/>
            <a:ext cx="532631" cy="265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3" dirty="0">
                <a:latin typeface="Arial" panose="020B0604020202020204" pitchFamily="34" charset="0"/>
                <a:cs typeface="Arial" panose="020B0604020202020204" pitchFamily="34" charset="0"/>
              </a:rPr>
              <a:t>It depends..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56682312-018B-42E0-A999-2DD5D8D9A84A}"/>
              </a:ext>
            </a:extLst>
          </p:cNvPr>
          <p:cNvSpPr txBox="1"/>
          <p:nvPr/>
        </p:nvSpPr>
        <p:spPr>
          <a:xfrm>
            <a:off x="2440468" y="3329159"/>
            <a:ext cx="33981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Cases determined to be “actionable”: Proceed to </a:t>
            </a:r>
            <a:r>
              <a:rPr lang="en-US" sz="9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3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74F9156-A426-61A9-AA64-033089C2F004}"/>
              </a:ext>
            </a:extLst>
          </p:cNvPr>
          <p:cNvSpPr txBox="1"/>
          <p:nvPr/>
        </p:nvSpPr>
        <p:spPr>
          <a:xfrm>
            <a:off x="2445873" y="3493793"/>
            <a:ext cx="3380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Cases determined to be “</a:t>
            </a:r>
            <a:r>
              <a:rPr lang="en-US" sz="9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sz="9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actionable”: administrative closure </a:t>
            </a:r>
            <a:r>
              <a:rPr lang="en-US" sz="75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(skip to </a:t>
            </a:r>
            <a:r>
              <a:rPr lang="en-US" sz="75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6</a:t>
            </a:r>
            <a:r>
              <a:rPr lang="en-US" sz="75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90" name="Thought Bubble: Cloud 89">
            <a:extLst>
              <a:ext uri="{FF2B5EF4-FFF2-40B4-BE49-F238E27FC236}">
                <a16:creationId xmlns:a16="http://schemas.microsoft.com/office/drawing/2014/main" id="{2B2EA256-0230-2E63-3405-D26ADE231651}"/>
              </a:ext>
            </a:extLst>
          </p:cNvPr>
          <p:cNvSpPr/>
          <p:nvPr/>
        </p:nvSpPr>
        <p:spPr>
          <a:xfrm rot="21197023">
            <a:off x="5089824" y="1998975"/>
            <a:ext cx="895460" cy="257951"/>
          </a:xfrm>
          <a:prstGeom prst="cloud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AB6D9431-EFC5-BB8B-5E81-BB105D5321AE}"/>
              </a:ext>
            </a:extLst>
          </p:cNvPr>
          <p:cNvSpPr txBox="1"/>
          <p:nvPr/>
        </p:nvSpPr>
        <p:spPr>
          <a:xfrm>
            <a:off x="5210181" y="2041420"/>
            <a:ext cx="734915" cy="178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3" dirty="0">
                <a:latin typeface="Arial" panose="020B0604020202020204" pitchFamily="34" charset="0"/>
                <a:cs typeface="Arial" panose="020B0604020202020204" pitchFamily="34" charset="0"/>
              </a:rPr>
              <a:t>Not actionable?</a:t>
            </a:r>
          </a:p>
        </p:txBody>
      </p:sp>
      <p:pic>
        <p:nvPicPr>
          <p:cNvPr id="95" name="Picture 94">
            <a:extLst>
              <a:ext uri="{FF2B5EF4-FFF2-40B4-BE49-F238E27FC236}">
                <a16:creationId xmlns:a16="http://schemas.microsoft.com/office/drawing/2014/main" id="{384E7327-E78A-E7A4-7247-84A2BC466E0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 rot="5400000">
            <a:off x="5896904" y="3442307"/>
            <a:ext cx="118883" cy="164606"/>
          </a:xfrm>
          <a:prstGeom prst="rect">
            <a:avLst/>
          </a:prstGeom>
        </p:spPr>
      </p:pic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B5E0B748-59DA-6C29-FE7C-14F29E30E628}"/>
              </a:ext>
            </a:extLst>
          </p:cNvPr>
          <p:cNvCxnSpPr>
            <a:cxnSpLocks/>
          </p:cNvCxnSpPr>
          <p:nvPr/>
        </p:nvCxnSpPr>
        <p:spPr>
          <a:xfrm flipV="1">
            <a:off x="859014" y="3812280"/>
            <a:ext cx="7584899" cy="4461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3" name="Left Brace 42">
            <a:extLst>
              <a:ext uri="{FF2B5EF4-FFF2-40B4-BE49-F238E27FC236}">
                <a16:creationId xmlns:a16="http://schemas.microsoft.com/office/drawing/2014/main" id="{2EF03FB1-18FF-C19F-B931-60AB80F256FD}"/>
              </a:ext>
            </a:extLst>
          </p:cNvPr>
          <p:cNvSpPr/>
          <p:nvPr/>
        </p:nvSpPr>
        <p:spPr>
          <a:xfrm flipH="1">
            <a:off x="5752027" y="3329253"/>
            <a:ext cx="79972" cy="399833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FBF60AC-D20C-C353-F451-1F22039D5CCE}"/>
              </a:ext>
            </a:extLst>
          </p:cNvPr>
          <p:cNvSpPr txBox="1"/>
          <p:nvPr/>
        </p:nvSpPr>
        <p:spPr>
          <a:xfrm>
            <a:off x="5993305" y="3363392"/>
            <a:ext cx="1346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CIG makes final actionability decision</a:t>
            </a:r>
          </a:p>
        </p:txBody>
      </p:sp>
      <p:pic>
        <p:nvPicPr>
          <p:cNvPr id="36" name="object 51">
            <a:extLst>
              <a:ext uri="{FF2B5EF4-FFF2-40B4-BE49-F238E27FC236}">
                <a16:creationId xmlns:a16="http://schemas.microsoft.com/office/drawing/2014/main" id="{225E59A0-3C28-415F-42FC-0F03E2D3B167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 rot="5157121">
            <a:off x="5030775" y="2511032"/>
            <a:ext cx="119252" cy="143256"/>
          </a:xfrm>
          <a:prstGeom prst="rect">
            <a:avLst/>
          </a:prstGeom>
        </p:spPr>
      </p:pic>
      <p:grpSp>
        <p:nvGrpSpPr>
          <p:cNvPr id="48" name="Group 47">
            <a:extLst>
              <a:ext uri="{FF2B5EF4-FFF2-40B4-BE49-F238E27FC236}">
                <a16:creationId xmlns:a16="http://schemas.microsoft.com/office/drawing/2014/main" id="{6FB928A5-F0B2-0A30-03C6-66381EA92D70}"/>
              </a:ext>
            </a:extLst>
          </p:cNvPr>
          <p:cNvGrpSpPr/>
          <p:nvPr/>
        </p:nvGrpSpPr>
        <p:grpSpPr>
          <a:xfrm>
            <a:off x="539063" y="3298863"/>
            <a:ext cx="1250534" cy="411212"/>
            <a:chOff x="1294922" y="3176827"/>
            <a:chExt cx="1667379" cy="548283"/>
          </a:xfrm>
        </p:grpSpPr>
        <p:sp>
          <p:nvSpPr>
            <p:cNvPr id="46" name="object 13">
              <a:extLst>
                <a:ext uri="{FF2B5EF4-FFF2-40B4-BE49-F238E27FC236}">
                  <a16:creationId xmlns:a16="http://schemas.microsoft.com/office/drawing/2014/main" id="{05C2486B-EF33-84AF-5266-320BFF320AD2}"/>
                </a:ext>
              </a:extLst>
            </p:cNvPr>
            <p:cNvSpPr txBox="1"/>
            <p:nvPr/>
          </p:nvSpPr>
          <p:spPr>
            <a:xfrm>
              <a:off x="1294922" y="3256470"/>
              <a:ext cx="1657930" cy="428323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>
                <a:spcBef>
                  <a:spcPts val="75"/>
                </a:spcBef>
              </a:pPr>
              <a:r>
                <a:rPr lang="en-US" sz="675" b="1" spc="-19" dirty="0">
                  <a:latin typeface="Arial"/>
                  <a:cs typeface="Arial"/>
                </a:rPr>
                <a:t>Select a COA (investigate;  assistance inquiry; refer; inspect; evaluate and close)</a:t>
              </a:r>
              <a:endParaRPr lang="en-US" sz="675" b="1" dirty="0">
                <a:latin typeface="Arial"/>
                <a:cs typeface="Arial"/>
              </a:endParaRPr>
            </a:p>
          </p:txBody>
        </p:sp>
        <p:sp>
          <p:nvSpPr>
            <p:cNvPr id="47" name="object 57">
              <a:extLst>
                <a:ext uri="{FF2B5EF4-FFF2-40B4-BE49-F238E27FC236}">
                  <a16:creationId xmlns:a16="http://schemas.microsoft.com/office/drawing/2014/main" id="{E0AFFB50-B5BD-9F9A-E336-3FA07827C1E4}"/>
                </a:ext>
              </a:extLst>
            </p:cNvPr>
            <p:cNvSpPr/>
            <p:nvPr/>
          </p:nvSpPr>
          <p:spPr>
            <a:xfrm>
              <a:off x="1304371" y="3176827"/>
              <a:ext cx="1657930" cy="548283"/>
            </a:xfrm>
            <a:custGeom>
              <a:avLst/>
              <a:gdLst/>
              <a:ahLst/>
              <a:cxnLst/>
              <a:rect l="l" t="t" r="r" b="b"/>
              <a:pathLst>
                <a:path w="2422525" h="408305">
                  <a:moveTo>
                    <a:pt x="193" y="17858"/>
                  </a:moveTo>
                  <a:lnTo>
                    <a:pt x="67435" y="14302"/>
                  </a:lnTo>
                  <a:lnTo>
                    <a:pt x="126881" y="13200"/>
                  </a:lnTo>
                  <a:lnTo>
                    <a:pt x="179877" y="13929"/>
                  </a:lnTo>
                  <a:lnTo>
                    <a:pt x="227771" y="15864"/>
                  </a:lnTo>
                  <a:lnTo>
                    <a:pt x="271909" y="18382"/>
                  </a:lnTo>
                  <a:lnTo>
                    <a:pt x="313640" y="20857"/>
                  </a:lnTo>
                  <a:lnTo>
                    <a:pt x="354310" y="22666"/>
                  </a:lnTo>
                  <a:lnTo>
                    <a:pt x="395266" y="23186"/>
                  </a:lnTo>
                  <a:lnTo>
                    <a:pt x="437857" y="21791"/>
                  </a:lnTo>
                  <a:lnTo>
                    <a:pt x="483428" y="17858"/>
                  </a:lnTo>
                  <a:lnTo>
                    <a:pt x="532144" y="14823"/>
                  </a:lnTo>
                  <a:lnTo>
                    <a:pt x="582817" y="15724"/>
                  </a:lnTo>
                  <a:lnTo>
                    <a:pt x="634883" y="19338"/>
                  </a:lnTo>
                  <a:lnTo>
                    <a:pt x="687778" y="24441"/>
                  </a:lnTo>
                  <a:lnTo>
                    <a:pt x="740936" y="29812"/>
                  </a:lnTo>
                  <a:lnTo>
                    <a:pt x="793793" y="34225"/>
                  </a:lnTo>
                  <a:lnTo>
                    <a:pt x="845785" y="36460"/>
                  </a:lnTo>
                  <a:lnTo>
                    <a:pt x="896346" y="35292"/>
                  </a:lnTo>
                  <a:lnTo>
                    <a:pt x="944913" y="29499"/>
                  </a:lnTo>
                  <a:lnTo>
                    <a:pt x="990920" y="17858"/>
                  </a:lnTo>
                  <a:lnTo>
                    <a:pt x="1037475" y="6323"/>
                  </a:lnTo>
                  <a:lnTo>
                    <a:pt x="1087504" y="801"/>
                  </a:lnTo>
                  <a:lnTo>
                    <a:pt x="1140052" y="0"/>
                  </a:lnTo>
                  <a:lnTo>
                    <a:pt x="1194164" y="2624"/>
                  </a:lnTo>
                  <a:lnTo>
                    <a:pt x="1248889" y="7380"/>
                  </a:lnTo>
                  <a:lnTo>
                    <a:pt x="1303270" y="12975"/>
                  </a:lnTo>
                  <a:lnTo>
                    <a:pt x="1356354" y="18114"/>
                  </a:lnTo>
                  <a:lnTo>
                    <a:pt x="1407187" y="21503"/>
                  </a:lnTo>
                  <a:lnTo>
                    <a:pt x="1454815" y="21849"/>
                  </a:lnTo>
                  <a:lnTo>
                    <a:pt x="1498285" y="17858"/>
                  </a:lnTo>
                  <a:lnTo>
                    <a:pt x="1539398" y="13997"/>
                  </a:lnTo>
                  <a:lnTo>
                    <a:pt x="1580791" y="14676"/>
                  </a:lnTo>
                  <a:lnTo>
                    <a:pt x="1622759" y="18514"/>
                  </a:lnTo>
                  <a:lnTo>
                    <a:pt x="1665596" y="24131"/>
                  </a:lnTo>
                  <a:lnTo>
                    <a:pt x="1709597" y="30145"/>
                  </a:lnTo>
                  <a:lnTo>
                    <a:pt x="1755057" y="35176"/>
                  </a:lnTo>
                  <a:lnTo>
                    <a:pt x="1802272" y="37844"/>
                  </a:lnTo>
                  <a:lnTo>
                    <a:pt x="1851536" y="36768"/>
                  </a:lnTo>
                  <a:lnTo>
                    <a:pt x="1903143" y="30566"/>
                  </a:lnTo>
                  <a:lnTo>
                    <a:pt x="1957390" y="17858"/>
                  </a:lnTo>
                  <a:lnTo>
                    <a:pt x="2011245" y="5537"/>
                  </a:lnTo>
                  <a:lnTo>
                    <a:pt x="2061854" y="326"/>
                  </a:lnTo>
                  <a:lnTo>
                    <a:pt x="2109771" y="584"/>
                  </a:lnTo>
                  <a:lnTo>
                    <a:pt x="2155552" y="4672"/>
                  </a:lnTo>
                  <a:lnTo>
                    <a:pt x="2199753" y="10952"/>
                  </a:lnTo>
                  <a:lnTo>
                    <a:pt x="2242929" y="17785"/>
                  </a:lnTo>
                  <a:lnTo>
                    <a:pt x="2285636" y="23530"/>
                  </a:lnTo>
                  <a:lnTo>
                    <a:pt x="2328429" y="26551"/>
                  </a:lnTo>
                  <a:lnTo>
                    <a:pt x="2371863" y="25206"/>
                  </a:lnTo>
                  <a:lnTo>
                    <a:pt x="2416495" y="17858"/>
                  </a:lnTo>
                  <a:lnTo>
                    <a:pt x="2421127" y="60916"/>
                  </a:lnTo>
                  <a:lnTo>
                    <a:pt x="2421904" y="104988"/>
                  </a:lnTo>
                  <a:lnTo>
                    <a:pt x="2420214" y="151412"/>
                  </a:lnTo>
                  <a:lnTo>
                    <a:pt x="2417441" y="201529"/>
                  </a:lnTo>
                  <a:lnTo>
                    <a:pt x="2414973" y="256677"/>
                  </a:lnTo>
                  <a:lnTo>
                    <a:pt x="2414195" y="318197"/>
                  </a:lnTo>
                  <a:lnTo>
                    <a:pt x="2416495" y="387428"/>
                  </a:lnTo>
                  <a:lnTo>
                    <a:pt x="2369451" y="397180"/>
                  </a:lnTo>
                  <a:lnTo>
                    <a:pt x="2322404" y="400546"/>
                  </a:lnTo>
                  <a:lnTo>
                    <a:pt x="2275269" y="399004"/>
                  </a:lnTo>
                  <a:lnTo>
                    <a:pt x="2227963" y="394032"/>
                  </a:lnTo>
                  <a:lnTo>
                    <a:pt x="2180399" y="387110"/>
                  </a:lnTo>
                  <a:lnTo>
                    <a:pt x="2132493" y="379716"/>
                  </a:lnTo>
                  <a:lnTo>
                    <a:pt x="2084161" y="373329"/>
                  </a:lnTo>
                  <a:lnTo>
                    <a:pt x="2035318" y="369428"/>
                  </a:lnTo>
                  <a:lnTo>
                    <a:pt x="1985878" y="369492"/>
                  </a:lnTo>
                  <a:lnTo>
                    <a:pt x="1935758" y="374999"/>
                  </a:lnTo>
                  <a:lnTo>
                    <a:pt x="1884873" y="387428"/>
                  </a:lnTo>
                  <a:lnTo>
                    <a:pt x="1832662" y="400203"/>
                  </a:lnTo>
                  <a:lnTo>
                    <a:pt x="1779040" y="406611"/>
                  </a:lnTo>
                  <a:lnTo>
                    <a:pt x="1724737" y="407921"/>
                  </a:lnTo>
                  <a:lnTo>
                    <a:pt x="1670482" y="405405"/>
                  </a:lnTo>
                  <a:lnTo>
                    <a:pt x="1617006" y="400335"/>
                  </a:lnTo>
                  <a:lnTo>
                    <a:pt x="1565039" y="393980"/>
                  </a:lnTo>
                  <a:lnTo>
                    <a:pt x="1515310" y="387612"/>
                  </a:lnTo>
                  <a:lnTo>
                    <a:pt x="1468549" y="382502"/>
                  </a:lnTo>
                  <a:lnTo>
                    <a:pt x="1425487" y="379921"/>
                  </a:lnTo>
                  <a:lnTo>
                    <a:pt x="1386853" y="381139"/>
                  </a:lnTo>
                  <a:lnTo>
                    <a:pt x="1353378" y="387428"/>
                  </a:lnTo>
                  <a:lnTo>
                    <a:pt x="1311034" y="396674"/>
                  </a:lnTo>
                  <a:lnTo>
                    <a:pt x="1267823" y="400054"/>
                  </a:lnTo>
                  <a:lnTo>
                    <a:pt x="1222893" y="399181"/>
                  </a:lnTo>
                  <a:lnTo>
                    <a:pt x="1175387" y="395667"/>
                  </a:lnTo>
                  <a:lnTo>
                    <a:pt x="1124453" y="391122"/>
                  </a:lnTo>
                  <a:lnTo>
                    <a:pt x="1069235" y="387160"/>
                  </a:lnTo>
                  <a:lnTo>
                    <a:pt x="1008880" y="385391"/>
                  </a:lnTo>
                  <a:lnTo>
                    <a:pt x="942533" y="387428"/>
                  </a:lnTo>
                  <a:lnTo>
                    <a:pt x="877478" y="389813"/>
                  </a:lnTo>
                  <a:lnTo>
                    <a:pt x="820190" y="388892"/>
                  </a:lnTo>
                  <a:lnTo>
                    <a:pt x="768745" y="385977"/>
                  </a:lnTo>
                  <a:lnTo>
                    <a:pt x="721219" y="382379"/>
                  </a:lnTo>
                  <a:lnTo>
                    <a:pt x="675688" y="379413"/>
                  </a:lnTo>
                  <a:lnTo>
                    <a:pt x="630226" y="378391"/>
                  </a:lnTo>
                  <a:lnTo>
                    <a:pt x="582910" y="380625"/>
                  </a:lnTo>
                  <a:lnTo>
                    <a:pt x="531815" y="387428"/>
                  </a:lnTo>
                  <a:lnTo>
                    <a:pt x="489863" y="392283"/>
                  </a:lnTo>
                  <a:lnTo>
                    <a:pt x="442851" y="393570"/>
                  </a:lnTo>
                  <a:lnTo>
                    <a:pt x="392039" y="392154"/>
                  </a:lnTo>
                  <a:lnTo>
                    <a:pt x="338690" y="388902"/>
                  </a:lnTo>
                  <a:lnTo>
                    <a:pt x="284066" y="384680"/>
                  </a:lnTo>
                  <a:lnTo>
                    <a:pt x="229427" y="380352"/>
                  </a:lnTo>
                  <a:lnTo>
                    <a:pt x="176037" y="376784"/>
                  </a:lnTo>
                  <a:lnTo>
                    <a:pt x="125157" y="374842"/>
                  </a:lnTo>
                  <a:lnTo>
                    <a:pt x="78048" y="375391"/>
                  </a:lnTo>
                  <a:lnTo>
                    <a:pt x="35973" y="379298"/>
                  </a:lnTo>
                  <a:lnTo>
                    <a:pt x="193" y="387428"/>
                  </a:lnTo>
                  <a:lnTo>
                    <a:pt x="0" y="330886"/>
                  </a:lnTo>
                  <a:lnTo>
                    <a:pt x="171" y="272384"/>
                  </a:lnTo>
                  <a:lnTo>
                    <a:pt x="526" y="213845"/>
                  </a:lnTo>
                  <a:lnTo>
                    <a:pt x="886" y="157197"/>
                  </a:lnTo>
                  <a:lnTo>
                    <a:pt x="1070" y="104366"/>
                  </a:lnTo>
                  <a:lnTo>
                    <a:pt x="899" y="57277"/>
                  </a:lnTo>
                  <a:lnTo>
                    <a:pt x="193" y="17858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800" dirty="0"/>
            </a:p>
          </p:txBody>
        </p:sp>
      </p:grpSp>
      <p:pic>
        <p:nvPicPr>
          <p:cNvPr id="86" name="Picture 85">
            <a:extLst>
              <a:ext uri="{FF2B5EF4-FFF2-40B4-BE49-F238E27FC236}">
                <a16:creationId xmlns:a16="http://schemas.microsoft.com/office/drawing/2014/main" id="{7A44A45F-E3F8-1E1B-0672-49E3ADAD631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 rot="5400000">
            <a:off x="2088612" y="3394196"/>
            <a:ext cx="111111" cy="180720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2C29C914-1991-D91F-811F-A675C4A72122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 rot="18820392">
            <a:off x="661477" y="3827522"/>
            <a:ext cx="111111" cy="180720"/>
          </a:xfrm>
          <a:prstGeom prst="rect">
            <a:avLst/>
          </a:prstGeom>
        </p:spPr>
      </p:pic>
      <p:pic>
        <p:nvPicPr>
          <p:cNvPr id="96" name="object 32">
            <a:extLst>
              <a:ext uri="{FF2B5EF4-FFF2-40B4-BE49-F238E27FC236}">
                <a16:creationId xmlns:a16="http://schemas.microsoft.com/office/drawing/2014/main" id="{3F1A9E97-135D-BBEB-D0D6-6793A0A9180A}"/>
              </a:ext>
            </a:extLst>
          </p:cNvPr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583756" y="4329682"/>
            <a:ext cx="187175" cy="101947"/>
          </a:xfrm>
          <a:prstGeom prst="rect">
            <a:avLst/>
          </a:prstGeom>
        </p:spPr>
      </p:pic>
      <p:pic>
        <p:nvPicPr>
          <p:cNvPr id="98" name="object 32">
            <a:extLst>
              <a:ext uri="{FF2B5EF4-FFF2-40B4-BE49-F238E27FC236}">
                <a16:creationId xmlns:a16="http://schemas.microsoft.com/office/drawing/2014/main" id="{C931A623-BD8D-1948-CE6B-717063F72EF6}"/>
              </a:ext>
            </a:extLst>
          </p:cNvPr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6928752" y="4316561"/>
            <a:ext cx="187175" cy="101947"/>
          </a:xfrm>
          <a:prstGeom prst="rect">
            <a:avLst/>
          </a:prstGeom>
        </p:spPr>
      </p:pic>
      <p:sp>
        <p:nvSpPr>
          <p:cNvPr id="100" name="Arrow: Bent-Up 99">
            <a:extLst>
              <a:ext uri="{FF2B5EF4-FFF2-40B4-BE49-F238E27FC236}">
                <a16:creationId xmlns:a16="http://schemas.microsoft.com/office/drawing/2014/main" id="{EFD0A21D-762B-2180-56AE-F8B31680E553}"/>
              </a:ext>
            </a:extLst>
          </p:cNvPr>
          <p:cNvSpPr/>
          <p:nvPr/>
        </p:nvSpPr>
        <p:spPr>
          <a:xfrm rot="5400000">
            <a:off x="6441260" y="4520600"/>
            <a:ext cx="149063" cy="246044"/>
          </a:xfrm>
          <a:prstGeom prst="bentUpArrow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3" name="Thought Bubble: Cloud 102">
            <a:extLst>
              <a:ext uri="{FF2B5EF4-FFF2-40B4-BE49-F238E27FC236}">
                <a16:creationId xmlns:a16="http://schemas.microsoft.com/office/drawing/2014/main" id="{1A006AED-CDD4-BBBC-033A-9808AF3A4AD0}"/>
              </a:ext>
            </a:extLst>
          </p:cNvPr>
          <p:cNvSpPr/>
          <p:nvPr/>
        </p:nvSpPr>
        <p:spPr>
          <a:xfrm rot="21197023">
            <a:off x="7619827" y="1884589"/>
            <a:ext cx="768397" cy="282665"/>
          </a:xfrm>
          <a:prstGeom prst="cloudCallou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4483B053-A7B7-0B85-82A5-510262FB2BA3}"/>
              </a:ext>
            </a:extLst>
          </p:cNvPr>
          <p:cNvSpPr txBox="1"/>
          <p:nvPr/>
        </p:nvSpPr>
        <p:spPr>
          <a:xfrm>
            <a:off x="7705939" y="1902896"/>
            <a:ext cx="658190" cy="352212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563" dirty="0">
                <a:latin typeface="Arial" panose="020B0604020202020204" pitchFamily="34" charset="0"/>
                <a:cs typeface="Arial" panose="020B0604020202020204" pitchFamily="34" charset="0"/>
              </a:rPr>
              <a:t>To concur or not to concur…</a:t>
            </a:r>
          </a:p>
        </p:txBody>
      </p:sp>
      <p:pic>
        <p:nvPicPr>
          <p:cNvPr id="111" name="Picture 5" descr="tigucrestlarge">
            <a:extLst>
              <a:ext uri="{FF2B5EF4-FFF2-40B4-BE49-F238E27FC236}">
                <a16:creationId xmlns:a16="http://schemas.microsoft.com/office/drawing/2014/main" id="{990F647F-8147-377F-3150-5FA01186B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630" y="916165"/>
            <a:ext cx="807384" cy="778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70723716"/>
      </p:ext>
    </p:extLst>
  </p:cSld>
  <p:clrMapOvr>
    <a:masterClrMapping/>
  </p:clrMapOvr>
  <p:transition>
    <p:sndAc>
      <p:endSnd/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U.S. Army Inspector General School   </a:t>
            </a:r>
            <a:fld id="{B7652BEA-7F37-4C25-AAC1-6D65C85460D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0179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3750" dirty="0"/>
              <a:t>STEP 1: Receive the IGAR</a:t>
            </a:r>
          </a:p>
        </p:txBody>
      </p:sp>
      <p:sp>
        <p:nvSpPr>
          <p:cNvPr id="892936" name="Text Box 8"/>
          <p:cNvSpPr txBox="1">
            <a:spLocks noChangeArrowheads="1"/>
          </p:cNvSpPr>
          <p:nvPr/>
        </p:nvSpPr>
        <p:spPr bwMode="auto">
          <a:xfrm>
            <a:off x="2618468" y="2403575"/>
            <a:ext cx="3508204" cy="1131079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50" b="1" dirty="0"/>
              <a:t>Conduct the interview</a:t>
            </a:r>
          </a:p>
          <a:p>
            <a:endParaRPr lang="en-US" sz="2250" b="1" dirty="0"/>
          </a:p>
          <a:p>
            <a:r>
              <a:rPr lang="en-US" sz="2250" b="1" dirty="0"/>
              <a:t>Complete DA Form 1559</a:t>
            </a:r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29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804671" y="6261198"/>
            <a:ext cx="4114800" cy="457200"/>
          </a:xfrm>
          <a:noFill/>
        </p:spPr>
        <p:txBody>
          <a:bodyPr/>
          <a:lstStyle/>
          <a:p>
            <a:r>
              <a:rPr lang="en-US"/>
              <a:t>U.S. Army Inspector General School   </a:t>
            </a:r>
            <a:fld id="{B1EB6567-C346-48CD-ADE9-EA7DCC506FD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8611" name="Rectangle 4"/>
          <p:cNvSpPr>
            <a:spLocks noGrp="1" noChangeArrowheads="1"/>
          </p:cNvSpPr>
          <p:nvPr>
            <p:ph type="title"/>
          </p:nvPr>
        </p:nvSpPr>
        <p:spPr>
          <a:xfrm>
            <a:off x="1714500" y="229196"/>
            <a:ext cx="7215188" cy="1485305"/>
          </a:xfrm>
          <a:noFill/>
        </p:spPr>
        <p:txBody>
          <a:bodyPr/>
          <a:lstStyle/>
          <a:p>
            <a:pPr eaLnBrk="1" hangingPunct="1"/>
            <a:r>
              <a:rPr lang="en-US" sz="3750" dirty="0"/>
              <a:t>Case Example - Nissan</a:t>
            </a:r>
            <a:br>
              <a:rPr lang="en-US" sz="3750" dirty="0"/>
            </a:br>
            <a:r>
              <a:rPr lang="en-US" sz="3750" dirty="0"/>
              <a:t>STEP 2:  Conduct IG PA</a:t>
            </a:r>
          </a:p>
        </p:txBody>
      </p:sp>
      <p:sp>
        <p:nvSpPr>
          <p:cNvPr id="894981" name="Text Box 5"/>
          <p:cNvSpPr txBox="1">
            <a:spLocks noChangeArrowheads="1"/>
          </p:cNvSpPr>
          <p:nvPr/>
        </p:nvSpPr>
        <p:spPr bwMode="auto">
          <a:xfrm>
            <a:off x="1066800" y="1600200"/>
            <a:ext cx="4296496" cy="5016758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rgbClr val="0033CC"/>
                </a:solidFill>
              </a:rPr>
              <a:t>Issues:</a:t>
            </a:r>
          </a:p>
          <a:p>
            <a:r>
              <a:rPr lang="en-US" sz="3000" b="1" dirty="0">
                <a:solidFill>
                  <a:srgbClr val="0033CC"/>
                </a:solidFill>
              </a:rPr>
              <a:t>Allegations:</a:t>
            </a:r>
          </a:p>
          <a:p>
            <a:endParaRPr lang="en-US" sz="2000" b="1" dirty="0">
              <a:solidFill>
                <a:srgbClr val="0033CC"/>
              </a:solidFill>
            </a:endParaRPr>
          </a:p>
          <a:p>
            <a:r>
              <a:rPr lang="en-US" sz="3000" b="1" dirty="0">
                <a:solidFill>
                  <a:srgbClr val="0033CC"/>
                </a:solidFill>
              </a:rPr>
              <a:t>IG Appropriate:</a:t>
            </a:r>
          </a:p>
          <a:p>
            <a:endParaRPr lang="en-US" sz="2000" b="1" dirty="0">
              <a:solidFill>
                <a:srgbClr val="0033CC"/>
              </a:solidFill>
            </a:endParaRPr>
          </a:p>
          <a:p>
            <a:r>
              <a:rPr lang="en-US" sz="3000" b="1" dirty="0">
                <a:solidFill>
                  <a:srgbClr val="0033CC"/>
                </a:solidFill>
              </a:rPr>
              <a:t>Open Case in IGARS:</a:t>
            </a:r>
          </a:p>
          <a:p>
            <a:endParaRPr lang="en-US" sz="2000" b="1" dirty="0">
              <a:solidFill>
                <a:srgbClr val="0033CC"/>
              </a:solidFill>
            </a:endParaRPr>
          </a:p>
          <a:p>
            <a:r>
              <a:rPr lang="en-US" sz="3000" b="1" dirty="0">
                <a:solidFill>
                  <a:srgbClr val="0033CC"/>
                </a:solidFill>
              </a:rPr>
              <a:t>Acknowledge Receipt:</a:t>
            </a:r>
          </a:p>
          <a:p>
            <a:endParaRPr lang="en-US" sz="2000" b="1" dirty="0">
              <a:solidFill>
                <a:srgbClr val="0033CC"/>
              </a:solidFill>
            </a:endParaRPr>
          </a:p>
          <a:p>
            <a:r>
              <a:rPr lang="en-US" sz="3000" b="1" dirty="0">
                <a:solidFill>
                  <a:srgbClr val="0033CC"/>
                </a:solidFill>
              </a:rPr>
              <a:t>Actionability Analysis:</a:t>
            </a:r>
          </a:p>
          <a:p>
            <a:endParaRPr lang="en-US" sz="2000" b="1" dirty="0">
              <a:solidFill>
                <a:srgbClr val="0033CC"/>
              </a:solidFill>
            </a:endParaRPr>
          </a:p>
          <a:p>
            <a:r>
              <a:rPr lang="en-US" sz="3000" b="1" dirty="0">
                <a:solidFill>
                  <a:srgbClr val="0033CC"/>
                </a:solidFill>
              </a:rPr>
              <a:t>COA:  </a:t>
            </a:r>
          </a:p>
        </p:txBody>
      </p:sp>
      <p:sp>
        <p:nvSpPr>
          <p:cNvPr id="894983" name="Text Box 7"/>
          <p:cNvSpPr txBox="1">
            <a:spLocks noChangeArrowheads="1"/>
          </p:cNvSpPr>
          <p:nvPr/>
        </p:nvSpPr>
        <p:spPr bwMode="auto">
          <a:xfrm>
            <a:off x="3937457" y="1600200"/>
            <a:ext cx="4996881" cy="1015663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 b="1" dirty="0"/>
              <a:t>Household goods delivery</a:t>
            </a:r>
          </a:p>
          <a:p>
            <a:r>
              <a:rPr lang="en-US" sz="3000" b="1" dirty="0"/>
              <a:t>None</a:t>
            </a:r>
          </a:p>
        </p:txBody>
      </p:sp>
      <p:sp>
        <p:nvSpPr>
          <p:cNvPr id="894985" name="Text Box 9"/>
          <p:cNvSpPr txBox="1">
            <a:spLocks noChangeArrowheads="1"/>
          </p:cNvSpPr>
          <p:nvPr/>
        </p:nvSpPr>
        <p:spPr bwMode="auto">
          <a:xfrm>
            <a:off x="4786486" y="2825998"/>
            <a:ext cx="846322" cy="553998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 b="1" dirty="0"/>
              <a:t>Yes</a:t>
            </a:r>
          </a:p>
        </p:txBody>
      </p:sp>
      <p:sp>
        <p:nvSpPr>
          <p:cNvPr id="894986" name="Text Box 10"/>
          <p:cNvSpPr txBox="1">
            <a:spLocks noChangeArrowheads="1"/>
          </p:cNvSpPr>
          <p:nvPr/>
        </p:nvSpPr>
        <p:spPr bwMode="auto">
          <a:xfrm>
            <a:off x="5359224" y="3589540"/>
            <a:ext cx="2302233" cy="553998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 b="1" dirty="0"/>
              <a:t>During EPE</a:t>
            </a:r>
          </a:p>
        </p:txBody>
      </p:sp>
      <p:sp>
        <p:nvSpPr>
          <p:cNvPr id="894987" name="Text Box 11"/>
          <p:cNvSpPr txBox="1">
            <a:spLocks noChangeArrowheads="1"/>
          </p:cNvSpPr>
          <p:nvPr/>
        </p:nvSpPr>
        <p:spPr bwMode="auto">
          <a:xfrm>
            <a:off x="3849407" y="5836681"/>
            <a:ext cx="3603872" cy="553998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 b="1" dirty="0"/>
              <a:t>Assistance Inquiry</a:t>
            </a:r>
          </a:p>
        </p:txBody>
      </p:sp>
      <p:sp>
        <p:nvSpPr>
          <p:cNvPr id="894988" name="Text Box 12"/>
          <p:cNvSpPr txBox="1">
            <a:spLocks noChangeArrowheads="1"/>
          </p:cNvSpPr>
          <p:nvPr/>
        </p:nvSpPr>
        <p:spPr bwMode="auto">
          <a:xfrm>
            <a:off x="5392197" y="4338666"/>
            <a:ext cx="2042547" cy="553998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 b="1" dirty="0"/>
              <a:t>See Letter</a:t>
            </a:r>
          </a:p>
        </p:txBody>
      </p:sp>
      <p:sp>
        <p:nvSpPr>
          <p:cNvPr id="2" name="Text Box 12">
            <a:extLst>
              <a:ext uri="{FF2B5EF4-FFF2-40B4-BE49-F238E27FC236}">
                <a16:creationId xmlns:a16="http://schemas.microsoft.com/office/drawing/2014/main" id="{268046CC-DF46-CA90-F327-606C8D73FE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563" y="5145635"/>
            <a:ext cx="2865016" cy="553998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 b="1" dirty="0"/>
              <a:t>Not Applicable</a:t>
            </a:r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4981" grpId="0"/>
      <p:bldP spid="894983" grpId="0"/>
      <p:bldP spid="894985" grpId="0"/>
      <p:bldP spid="894986" grpId="0"/>
      <p:bldP spid="894987" grpId="0"/>
      <p:bldP spid="894988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U.S. Army Inspector General School   </a:t>
            </a:r>
            <a:fld id="{46DC1CB8-67A3-4080-9249-11D4A4BD5D2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4755" name="Rectangle 4"/>
          <p:cNvSpPr>
            <a:spLocks noChangeArrowheads="1"/>
          </p:cNvSpPr>
          <p:nvPr/>
        </p:nvSpPr>
        <p:spPr bwMode="auto">
          <a:xfrm>
            <a:off x="2000250" y="372071"/>
            <a:ext cx="6786563" cy="1628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750" b="1" dirty="0">
                <a:solidFill>
                  <a:schemeClr val="tx2"/>
                </a:solidFill>
              </a:rPr>
              <a:t>Case Example - Nissan</a:t>
            </a:r>
            <a:br>
              <a:rPr lang="en-US" sz="3750" b="1" dirty="0">
                <a:solidFill>
                  <a:schemeClr val="tx2"/>
                </a:solidFill>
              </a:rPr>
            </a:br>
            <a:r>
              <a:rPr lang="en-US" sz="3750" b="1" dirty="0">
                <a:solidFill>
                  <a:schemeClr val="tx2"/>
                </a:solidFill>
              </a:rPr>
              <a:t>STEP 3: Initiate Referrals &amp; </a:t>
            </a:r>
            <a:r>
              <a:rPr lang="en-US" sz="3750" b="1" dirty="0"/>
              <a:t>Make Initial Notifications</a:t>
            </a:r>
          </a:p>
        </p:txBody>
      </p:sp>
      <p:sp>
        <p:nvSpPr>
          <p:cNvPr id="896005" name="Text Box 5"/>
          <p:cNvSpPr txBox="1">
            <a:spLocks noChangeArrowheads="1"/>
          </p:cNvSpPr>
          <p:nvPr/>
        </p:nvSpPr>
        <p:spPr bwMode="auto">
          <a:xfrm>
            <a:off x="1443226" y="2957215"/>
            <a:ext cx="6306663" cy="553998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000" b="1" dirty="0">
                <a:solidFill>
                  <a:srgbClr val="0033CC"/>
                </a:solidFill>
              </a:rPr>
              <a:t>For </a:t>
            </a:r>
            <a:r>
              <a:rPr lang="en-US" sz="3000" b="1" u="sng" dirty="0">
                <a:solidFill>
                  <a:srgbClr val="0033CC"/>
                </a:solidFill>
              </a:rPr>
              <a:t>this</a:t>
            </a:r>
            <a:r>
              <a:rPr lang="en-US" sz="3000" b="1" dirty="0">
                <a:solidFill>
                  <a:srgbClr val="0033CC"/>
                </a:solidFill>
              </a:rPr>
              <a:t> Assistance Inquiry:</a:t>
            </a:r>
            <a:r>
              <a:rPr lang="en-US" sz="3000" b="1" dirty="0"/>
              <a:t> None</a:t>
            </a:r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600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U.S. Army Inspector General School   </a:t>
            </a:r>
            <a:fld id="{8648291F-536D-4815-9086-5C3E0DDA7FC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9875" name="Rectangle 4"/>
          <p:cNvSpPr>
            <a:spLocks noGrp="1" noChangeArrowheads="1"/>
          </p:cNvSpPr>
          <p:nvPr>
            <p:ph type="title"/>
          </p:nvPr>
        </p:nvSpPr>
        <p:spPr>
          <a:xfrm>
            <a:off x="1643062" y="229196"/>
            <a:ext cx="6786563" cy="1628180"/>
          </a:xfrm>
          <a:noFill/>
        </p:spPr>
        <p:txBody>
          <a:bodyPr/>
          <a:lstStyle/>
          <a:p>
            <a:pPr eaLnBrk="1" hangingPunct="1"/>
            <a:r>
              <a:rPr lang="en-US" sz="3750" dirty="0"/>
              <a:t>Case Example- Nissan</a:t>
            </a:r>
            <a:br>
              <a:rPr lang="en-US" sz="3750" dirty="0"/>
            </a:br>
            <a:r>
              <a:rPr lang="en-US" sz="3750" dirty="0"/>
              <a:t>STEP 4: Conduct IG </a:t>
            </a:r>
            <a:br>
              <a:rPr lang="en-US" sz="3750" dirty="0"/>
            </a:br>
            <a:r>
              <a:rPr lang="en-US" sz="3750" dirty="0"/>
              <a:t>Fact-Finding</a:t>
            </a:r>
          </a:p>
        </p:txBody>
      </p:sp>
      <p:sp>
        <p:nvSpPr>
          <p:cNvPr id="897029" name="Text Box 5"/>
          <p:cNvSpPr txBox="1">
            <a:spLocks noChangeArrowheads="1"/>
          </p:cNvSpPr>
          <p:nvPr/>
        </p:nvSpPr>
        <p:spPr bwMode="auto">
          <a:xfrm>
            <a:off x="785812" y="2357438"/>
            <a:ext cx="7786688" cy="2516073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 dirty="0"/>
              <a:t>Call Fort Von Steuben (FVS) Transportation Office:</a:t>
            </a:r>
          </a:p>
          <a:p>
            <a:endParaRPr lang="en-US" sz="3000" b="1" dirty="0"/>
          </a:p>
          <a:p>
            <a:r>
              <a:rPr lang="en-US" sz="2250" b="1" dirty="0"/>
              <a:t>SPC Nissan’s household goods are due to arrive at Fort Von Steuben this week and should be delivered by end of next week.</a:t>
            </a:r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70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U.S. Army Inspector General School   </a:t>
            </a:r>
            <a:fld id="{E804A0B9-7EE6-4AFA-9860-766D53AB67B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9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5875" y="2357438"/>
            <a:ext cx="7143750" cy="174724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/>
              <a:t>Call SPC Nissan:</a:t>
            </a:r>
          </a:p>
          <a:p>
            <a:pPr marL="0" indent="0" eaLnBrk="1" hangingPunct="1">
              <a:buNone/>
            </a:pPr>
            <a:r>
              <a:rPr lang="en-US" sz="2625" dirty="0"/>
              <a:t>Household goods just arrived and should be delivered by the end of next week.</a:t>
            </a:r>
          </a:p>
          <a:p>
            <a:pPr marL="0" indent="0" eaLnBrk="1" hangingPunct="1">
              <a:buNone/>
            </a:pPr>
            <a:endParaRPr lang="en-US" sz="2625" dirty="0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title"/>
          </p:nvPr>
        </p:nvSpPr>
        <p:spPr>
          <a:xfrm>
            <a:off x="1785937" y="229194"/>
            <a:ext cx="6786563" cy="1628181"/>
          </a:xfrm>
          <a:noFill/>
        </p:spPr>
        <p:txBody>
          <a:bodyPr/>
          <a:lstStyle/>
          <a:p>
            <a:pPr eaLnBrk="1" hangingPunct="1"/>
            <a:r>
              <a:rPr lang="en-US" sz="3750" dirty="0"/>
              <a:t>Case Example - Nissan</a:t>
            </a:r>
            <a:br>
              <a:rPr lang="en-US" sz="3750" dirty="0"/>
            </a:br>
            <a:r>
              <a:rPr lang="en-US" sz="3750" dirty="0"/>
              <a:t>STEP 5: Make Notification of Results</a:t>
            </a:r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805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U.S. Army Inspector General School   </a:t>
            </a:r>
            <a:fld id="{077B93F6-D26B-4210-9A59-DB9689DFB16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9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63" y="2291953"/>
            <a:ext cx="7286625" cy="285154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/>
              <a:t>   Call SPC Nissan to see if household goods were delivered.</a:t>
            </a:r>
          </a:p>
          <a:p>
            <a:pPr eaLnBrk="1" hangingPunct="1">
              <a:buFontTx/>
              <a:buNone/>
            </a:pPr>
            <a:endParaRPr lang="en-US" sz="2625" dirty="0"/>
          </a:p>
          <a:p>
            <a:pPr eaLnBrk="1" hangingPunct="1"/>
            <a:r>
              <a:rPr lang="en-US" sz="2625" dirty="0">
                <a:solidFill>
                  <a:srgbClr val="0033CC"/>
                </a:solidFill>
              </a:rPr>
              <a:t>Ensure issues were thoroughly addressed</a:t>
            </a:r>
          </a:p>
          <a:p>
            <a:pPr eaLnBrk="1" hangingPunct="1"/>
            <a:r>
              <a:rPr lang="en-US" sz="2625" dirty="0">
                <a:solidFill>
                  <a:srgbClr val="0033CC"/>
                </a:solidFill>
              </a:rPr>
              <a:t>Ensure all IG responsibilities are fulfilled</a:t>
            </a:r>
          </a:p>
          <a:p>
            <a:pPr eaLnBrk="1" hangingPunct="1">
              <a:buFontTx/>
              <a:buNone/>
            </a:pPr>
            <a:endParaRPr lang="en-US" sz="2625" dirty="0">
              <a:solidFill>
                <a:srgbClr val="0033CC"/>
              </a:solidFill>
            </a:endParaRP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title"/>
          </p:nvPr>
        </p:nvSpPr>
        <p:spPr>
          <a:xfrm>
            <a:off x="1714500" y="229195"/>
            <a:ext cx="6786563" cy="1143000"/>
          </a:xfrm>
          <a:noFill/>
        </p:spPr>
        <p:txBody>
          <a:bodyPr/>
          <a:lstStyle/>
          <a:p>
            <a:pPr eaLnBrk="1" hangingPunct="1"/>
            <a:r>
              <a:rPr lang="en-US" sz="3750" dirty="0"/>
              <a:t>Case Example - Nissan</a:t>
            </a:r>
            <a:br>
              <a:rPr lang="en-US" sz="3750" dirty="0"/>
            </a:br>
            <a:r>
              <a:rPr lang="en-US" sz="3750" dirty="0"/>
              <a:t>STEP 6: Conduct Follow-up</a:t>
            </a:r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U.S. Army Inspector General School   </a:t>
            </a:r>
            <a:fld id="{5930C461-C0F0-41CF-8CE8-38BC0E7CE37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0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1714500"/>
            <a:ext cx="6786563" cy="4500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625">
                <a:solidFill>
                  <a:srgbClr val="0033CC"/>
                </a:solidFill>
              </a:rPr>
              <a:t>Send final reply</a:t>
            </a:r>
          </a:p>
          <a:p>
            <a:pPr eaLnBrk="1" hangingPunct="1">
              <a:buFontTx/>
              <a:buNone/>
            </a:pPr>
            <a:r>
              <a:rPr lang="en-US" sz="2625">
                <a:solidFill>
                  <a:srgbClr val="0033CC"/>
                </a:solidFill>
              </a:rPr>
              <a:t>Close case in IGARS</a:t>
            </a:r>
          </a:p>
          <a:p>
            <a:pPr eaLnBrk="1" hangingPunct="1">
              <a:buFontTx/>
              <a:buNone/>
            </a:pPr>
            <a:endParaRPr lang="en-US" sz="2625">
              <a:solidFill>
                <a:srgbClr val="0033CC"/>
              </a:solidFill>
            </a:endParaRPr>
          </a:p>
          <a:p>
            <a:pPr eaLnBrk="1" hangingPunct="1">
              <a:buFontTx/>
              <a:buNone/>
            </a:pPr>
            <a:endParaRPr lang="en-US" sz="2625">
              <a:solidFill>
                <a:srgbClr val="0033CC"/>
              </a:solidFill>
            </a:endParaRPr>
          </a:p>
          <a:p>
            <a:pPr eaLnBrk="1" hangingPunct="1">
              <a:buFontTx/>
              <a:buNone/>
            </a:pPr>
            <a:endParaRPr lang="en-US" sz="2625">
              <a:solidFill>
                <a:srgbClr val="0033CC"/>
              </a:solidFill>
            </a:endParaRPr>
          </a:p>
          <a:p>
            <a:pPr eaLnBrk="1" hangingPunct="1">
              <a:buFontTx/>
              <a:buNone/>
            </a:pPr>
            <a:endParaRPr lang="en-US" sz="2625">
              <a:solidFill>
                <a:srgbClr val="0033CC"/>
              </a:solidFill>
            </a:endParaRPr>
          </a:p>
          <a:p>
            <a:pPr eaLnBrk="1" hangingPunct="1">
              <a:buFontTx/>
              <a:buNone/>
            </a:pPr>
            <a:endParaRPr lang="en-US" sz="2625">
              <a:solidFill>
                <a:srgbClr val="0033CC"/>
              </a:solidFill>
            </a:endParaRPr>
          </a:p>
          <a:p>
            <a:pPr eaLnBrk="1" hangingPunct="1">
              <a:buFontTx/>
              <a:buNone/>
            </a:pPr>
            <a:r>
              <a:rPr lang="en-US" sz="2625">
                <a:solidFill>
                  <a:srgbClr val="0033CC"/>
                </a:solidFill>
              </a:rPr>
              <a:t>Make appropriate reports</a:t>
            </a:r>
          </a:p>
          <a:p>
            <a:pPr eaLnBrk="1" hangingPunct="1">
              <a:buFontTx/>
              <a:buNone/>
            </a:pPr>
            <a:r>
              <a:rPr lang="en-US" sz="2625">
                <a:solidFill>
                  <a:srgbClr val="0033CC"/>
                </a:solidFill>
              </a:rPr>
              <a:t>Analyze for trends / systemic issues</a:t>
            </a:r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title"/>
          </p:nvPr>
        </p:nvSpPr>
        <p:spPr>
          <a:xfrm>
            <a:off x="1643062" y="229195"/>
            <a:ext cx="6786563" cy="1143000"/>
          </a:xfrm>
          <a:noFill/>
        </p:spPr>
        <p:txBody>
          <a:bodyPr/>
          <a:lstStyle/>
          <a:p>
            <a:pPr eaLnBrk="1" hangingPunct="1"/>
            <a:r>
              <a:rPr lang="en-US" sz="3750"/>
              <a:t>Case Example - </a:t>
            </a:r>
            <a:r>
              <a:rPr lang="en-US" sz="3750" dirty="0"/>
              <a:t>Nissan</a:t>
            </a:r>
            <a:br>
              <a:rPr lang="en-US" sz="3750" dirty="0"/>
            </a:br>
            <a:r>
              <a:rPr lang="en-US" sz="3750" dirty="0"/>
              <a:t>STEP 7: Close the IGAR</a:t>
            </a:r>
          </a:p>
        </p:txBody>
      </p:sp>
      <p:sp>
        <p:nvSpPr>
          <p:cNvPr id="900101" name="Text Box 5"/>
          <p:cNvSpPr txBox="1">
            <a:spLocks noChangeArrowheads="1"/>
          </p:cNvSpPr>
          <p:nvPr/>
        </p:nvSpPr>
        <p:spPr bwMode="auto">
          <a:xfrm>
            <a:off x="1214438" y="2571750"/>
            <a:ext cx="7429500" cy="1823576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50" b="1" dirty="0"/>
              <a:t>Function Code – 34D (Personal Property 				  Movement)</a:t>
            </a:r>
          </a:p>
          <a:p>
            <a:r>
              <a:rPr lang="en-US" sz="2250" b="1" dirty="0"/>
              <a:t>Determination Code -- A (Assistance)</a:t>
            </a:r>
          </a:p>
          <a:p>
            <a:r>
              <a:rPr lang="en-US" sz="2250" b="1"/>
              <a:t>Case </a:t>
            </a:r>
            <a:r>
              <a:rPr lang="en-US" sz="2250" b="1" dirty="0"/>
              <a:t>Notes</a:t>
            </a:r>
          </a:p>
          <a:p>
            <a:r>
              <a:rPr lang="en-US" sz="2250" b="1" dirty="0"/>
              <a:t>Synopsis</a:t>
            </a:r>
          </a:p>
        </p:txBody>
      </p:sp>
      <p:sp>
        <p:nvSpPr>
          <p:cNvPr id="900102" name="Text Box 6"/>
          <p:cNvSpPr txBox="1">
            <a:spLocks noChangeArrowheads="1"/>
          </p:cNvSpPr>
          <p:nvPr/>
        </p:nvSpPr>
        <p:spPr bwMode="auto">
          <a:xfrm>
            <a:off x="4245961" y="1714500"/>
            <a:ext cx="1579278" cy="438582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50" b="1"/>
              <a:t>See Letter</a:t>
            </a:r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0099" grpId="0" build="p"/>
      <p:bldP spid="900101" grpId="0"/>
      <p:bldP spid="900102" grpId="0"/>
    </p:bldLst>
  </p:timing>
</p:sld>
</file>

<file path=ppt/theme/theme1.xml><?xml version="1.0" encoding="utf-8"?>
<a:theme xmlns:a="http://schemas.openxmlformats.org/drawingml/2006/main" name="TIGU Chart Template">
  <a:themeElements>
    <a:clrScheme name="TIGU Chart Template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TIGU Char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IGU Chart Template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GU Chart Template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GU Chart Templat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G:\SOP\TIGU Chart Template.pot</Template>
  <TotalTime>11848</TotalTime>
  <Words>583</Words>
  <Application>Microsoft Office PowerPoint</Application>
  <PresentationFormat>On-screen Show (4:3)</PresentationFormat>
  <Paragraphs>124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TIGU Chart Template</vt:lpstr>
      <vt:lpstr>IGAP In Action</vt:lpstr>
      <vt:lpstr>The Inspector General Action Process</vt:lpstr>
      <vt:lpstr>STEP 1: Receive the IGAR</vt:lpstr>
      <vt:lpstr>Case Example - Nissan STEP 2:  Conduct IG PA</vt:lpstr>
      <vt:lpstr>PowerPoint Presentation</vt:lpstr>
      <vt:lpstr>Case Example- Nissan STEP 4: Conduct IG  Fact-Finding</vt:lpstr>
      <vt:lpstr>Case Example - Nissan STEP 5: Make Notification of Results</vt:lpstr>
      <vt:lpstr>Case Example - Nissan STEP 6: Conduct Follow-up</vt:lpstr>
      <vt:lpstr>Case Example - Nissan STEP 7: Close the IGAR</vt:lpstr>
      <vt:lpstr> </vt:lpstr>
    </vt:vector>
  </TitlesOfParts>
  <Company>IGNET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Assistance</dc:title>
  <dc:creator>gerovacbj</dc:creator>
  <cp:lastModifiedBy>Odhner, Bronwyn B LTC USARMY HQDA OTIG (USA)</cp:lastModifiedBy>
  <cp:revision>1016</cp:revision>
  <cp:lastPrinted>2023-08-31T17:21:42Z</cp:lastPrinted>
  <dcterms:created xsi:type="dcterms:W3CDTF">2002-05-15T17:41:18Z</dcterms:created>
  <dcterms:modified xsi:type="dcterms:W3CDTF">2025-04-17T15:26:36Z</dcterms:modified>
</cp:coreProperties>
</file>